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9" r:id="rId4"/>
    <p:sldId id="258" r:id="rId5"/>
    <p:sldId id="260" r:id="rId6"/>
    <p:sldId id="262" r:id="rId7"/>
    <p:sldId id="261" r:id="rId8"/>
    <p:sldId id="271" r:id="rId9"/>
    <p:sldId id="266" r:id="rId10"/>
    <p:sldId id="267" r:id="rId11"/>
    <p:sldId id="272" r:id="rId12"/>
    <p:sldId id="270" r:id="rId13"/>
    <p:sldId id="277" r:id="rId14"/>
    <p:sldId id="278" r:id="rId15"/>
    <p:sldId id="263" r:id="rId16"/>
    <p:sldId id="264" r:id="rId17"/>
    <p:sldId id="265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00"/>
    <a:srgbClr val="D9D9D9"/>
    <a:srgbClr val="CC99FF"/>
    <a:srgbClr val="3399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4660"/>
  </p:normalViewPr>
  <p:slideViewPr>
    <p:cSldViewPr snapToGrid="0">
      <p:cViewPr>
        <p:scale>
          <a:sx n="50" d="100"/>
          <a:sy n="50" d="100"/>
        </p:scale>
        <p:origin x="-1434" y="-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63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6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2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14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01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5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41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4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27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5257C-B57A-49F4-9913-A4F0CB521E83}" type="datetimeFigureOut">
              <a:rPr lang="zh-TW" altLang="en-US" smtClean="0"/>
              <a:t>2014/8/26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60396-744C-4D75-91B7-7EB65E8EEE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32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4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120.png"/><Relationship Id="rId15" Type="http://schemas.openxmlformats.org/officeDocument/2006/relationships/image" Target="../media/image37.png"/><Relationship Id="rId10" Type="http://schemas.openxmlformats.org/officeDocument/2006/relationships/image" Target="../media/image170.png"/><Relationship Id="rId19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160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jpeg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900613" y="-46728"/>
            <a:ext cx="6411851" cy="6904728"/>
            <a:chOff x="1900613" y="-46728"/>
            <a:chExt cx="6411851" cy="69047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7985" y="2931654"/>
              <a:ext cx="2474479" cy="131729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7062"/>
              <a:ext cx="2474479" cy="131729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5540704"/>
              <a:ext cx="2474479" cy="131729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3" y="4244271"/>
              <a:ext cx="2474479" cy="130111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2931654"/>
              <a:ext cx="2474479" cy="131729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614" y="1614358"/>
              <a:ext cx="2474479" cy="1317296"/>
            </a:xfrm>
            <a:prstGeom prst="rect">
              <a:avLst/>
            </a:prstGeom>
          </p:spPr>
        </p:pic>
        <p:sp>
          <p:nvSpPr>
            <p:cNvPr id="10" name="向右箭號 9"/>
            <p:cNvSpPr/>
            <p:nvPr/>
          </p:nvSpPr>
          <p:spPr>
            <a:xfrm>
              <a:off x="4517127" y="3388001"/>
              <a:ext cx="1178824" cy="404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557084" y="-46728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95493" y="2562322"/>
              <a:ext cx="1359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05375" y="3038475"/>
              <a:ext cx="647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6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線接點 31"/>
          <p:cNvCxnSpPr/>
          <p:nvPr/>
        </p:nvCxnSpPr>
        <p:spPr>
          <a:xfrm flipH="1" flipV="1">
            <a:off x="4322291" y="4663634"/>
            <a:ext cx="1313108" cy="1260191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endCxn id="147" idx="2"/>
          </p:cNvCxnSpPr>
          <p:nvPr/>
        </p:nvCxnSpPr>
        <p:spPr>
          <a:xfrm flipH="1" flipV="1">
            <a:off x="5259129" y="4670572"/>
            <a:ext cx="570477" cy="1253253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116" idx="7"/>
            <a:endCxn id="150" idx="2"/>
          </p:cNvCxnSpPr>
          <p:nvPr/>
        </p:nvCxnSpPr>
        <p:spPr>
          <a:xfrm flipV="1">
            <a:off x="6628870" y="4670572"/>
            <a:ext cx="1339904" cy="1230666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平行四邊形 57"/>
          <p:cNvSpPr/>
          <p:nvPr/>
        </p:nvSpPr>
        <p:spPr>
          <a:xfrm>
            <a:off x="2220494" y="3375512"/>
            <a:ext cx="9305924" cy="1390650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圓角矩形 65"/>
          <p:cNvSpPr/>
          <p:nvPr/>
        </p:nvSpPr>
        <p:spPr>
          <a:xfrm>
            <a:off x="7585823" y="3447532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1" name="直線接點 170"/>
          <p:cNvCxnSpPr>
            <a:stCxn id="94" idx="4"/>
            <a:endCxn id="65" idx="0"/>
          </p:cNvCxnSpPr>
          <p:nvPr/>
        </p:nvCxnSpPr>
        <p:spPr>
          <a:xfrm flipH="1">
            <a:off x="6751721" y="2102792"/>
            <a:ext cx="2914663" cy="13824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75" idx="4"/>
            <a:endCxn id="146" idx="0"/>
          </p:cNvCxnSpPr>
          <p:nvPr/>
        </p:nvCxnSpPr>
        <p:spPr>
          <a:xfrm flipH="1">
            <a:off x="4229838" y="2730581"/>
            <a:ext cx="36504" cy="140917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/>
          <p:cNvCxnSpPr>
            <a:endCxn id="147" idx="0"/>
          </p:cNvCxnSpPr>
          <p:nvPr/>
        </p:nvCxnSpPr>
        <p:spPr>
          <a:xfrm flipH="1">
            <a:off x="5259129" y="2076064"/>
            <a:ext cx="74706" cy="207063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>
            <a:endCxn id="146" idx="0"/>
          </p:cNvCxnSpPr>
          <p:nvPr/>
        </p:nvCxnSpPr>
        <p:spPr>
          <a:xfrm flipH="1">
            <a:off x="4229838" y="2102792"/>
            <a:ext cx="1082213" cy="203696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>
            <a:endCxn id="65" idx="0"/>
          </p:cNvCxnSpPr>
          <p:nvPr/>
        </p:nvCxnSpPr>
        <p:spPr>
          <a:xfrm>
            <a:off x="5637714" y="2025516"/>
            <a:ext cx="1114007" cy="14597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/>
          <p:cNvCxnSpPr>
            <a:endCxn id="64" idx="1"/>
          </p:cNvCxnSpPr>
          <p:nvPr/>
        </p:nvCxnSpPr>
        <p:spPr>
          <a:xfrm>
            <a:off x="4438901" y="2659161"/>
            <a:ext cx="1128696" cy="109665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/>
          <p:cNvCxnSpPr/>
          <p:nvPr/>
        </p:nvCxnSpPr>
        <p:spPr>
          <a:xfrm flipH="1">
            <a:off x="7966964" y="2755379"/>
            <a:ext cx="119250" cy="141221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/>
          <p:cNvCxnSpPr>
            <a:stCxn id="94" idx="4"/>
          </p:cNvCxnSpPr>
          <p:nvPr/>
        </p:nvCxnSpPr>
        <p:spPr>
          <a:xfrm flipH="1">
            <a:off x="8001083" y="2102792"/>
            <a:ext cx="1665301" cy="206479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/>
          <p:cNvCxnSpPr/>
          <p:nvPr/>
        </p:nvCxnSpPr>
        <p:spPr>
          <a:xfrm flipH="1">
            <a:off x="9237122" y="1811642"/>
            <a:ext cx="1128359" cy="192675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/>
          <p:cNvCxnSpPr/>
          <p:nvPr/>
        </p:nvCxnSpPr>
        <p:spPr>
          <a:xfrm flipH="1">
            <a:off x="6305784" y="2188555"/>
            <a:ext cx="287473" cy="195062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>
            <a:endCxn id="65" idx="0"/>
          </p:cNvCxnSpPr>
          <p:nvPr/>
        </p:nvCxnSpPr>
        <p:spPr>
          <a:xfrm>
            <a:off x="6621120" y="2195619"/>
            <a:ext cx="130601" cy="128962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>
            <a:stCxn id="76" idx="4"/>
            <a:endCxn id="150" idx="1"/>
          </p:cNvCxnSpPr>
          <p:nvPr/>
        </p:nvCxnSpPr>
        <p:spPr>
          <a:xfrm>
            <a:off x="7096976" y="1811642"/>
            <a:ext cx="646768" cy="259699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平行四邊形 55"/>
          <p:cNvSpPr/>
          <p:nvPr/>
        </p:nvSpPr>
        <p:spPr>
          <a:xfrm>
            <a:off x="2453539" y="1397754"/>
            <a:ext cx="9286875" cy="1437826"/>
          </a:xfrm>
          <a:prstGeom prst="parallelogram">
            <a:avLst>
              <a:gd name="adj" fmla="val 241964"/>
            </a:avLst>
          </a:prstGeom>
          <a:solidFill>
            <a:srgbClr val="D9D9D9">
              <a:alpha val="61961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圓角矩形 63"/>
          <p:cNvSpPr/>
          <p:nvPr/>
        </p:nvSpPr>
        <p:spPr>
          <a:xfrm>
            <a:off x="5567597" y="349387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6526691" y="34852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5681307" y="1444242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3" name="橢圓 72"/>
          <p:cNvSpPr/>
          <p:nvPr/>
        </p:nvSpPr>
        <p:spPr>
          <a:xfrm>
            <a:off x="5102499" y="1701431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11</a:t>
            </a:r>
            <a:endParaRPr lang="zh-TW" altLang="en-US" baseline="-25000" dirty="0"/>
          </a:p>
        </p:txBody>
      </p:sp>
      <p:sp>
        <p:nvSpPr>
          <p:cNvPr id="75" name="橢圓 74"/>
          <p:cNvSpPr/>
          <p:nvPr/>
        </p:nvSpPr>
        <p:spPr>
          <a:xfrm>
            <a:off x="3872065" y="2263856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1M</a:t>
            </a:r>
            <a:endParaRPr lang="zh-TW" altLang="en-US" baseline="-25000" dirty="0"/>
          </a:p>
        </p:txBody>
      </p:sp>
      <p:sp>
        <p:nvSpPr>
          <p:cNvPr id="76" name="橢圓 75"/>
          <p:cNvSpPr/>
          <p:nvPr/>
        </p:nvSpPr>
        <p:spPr>
          <a:xfrm>
            <a:off x="6761558" y="1435405"/>
            <a:ext cx="670835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2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80" name="橢圓 79"/>
          <p:cNvSpPr/>
          <p:nvPr/>
        </p:nvSpPr>
        <p:spPr>
          <a:xfrm>
            <a:off x="6263540" y="1756537"/>
            <a:ext cx="651430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21</a:t>
            </a:r>
            <a:endParaRPr lang="zh-TW" altLang="en-US" baseline="-25000" dirty="0"/>
          </a:p>
        </p:txBody>
      </p:sp>
      <p:sp>
        <p:nvSpPr>
          <p:cNvPr id="92" name="橢圓 91"/>
          <p:cNvSpPr/>
          <p:nvPr/>
        </p:nvSpPr>
        <p:spPr>
          <a:xfrm>
            <a:off x="10005991" y="1435405"/>
            <a:ext cx="718980" cy="37623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/>
              <a:t>N</a:t>
            </a:r>
            <a:r>
              <a:rPr lang="en-US" altLang="zh-TW" baseline="-25000" dirty="0" smtClean="0"/>
              <a:t>1</a:t>
            </a:r>
            <a:endParaRPr lang="zh-TW" altLang="en-US" baseline="-25000" dirty="0"/>
          </a:p>
        </p:txBody>
      </p:sp>
      <p:sp>
        <p:nvSpPr>
          <p:cNvPr id="94" name="橢圓 93"/>
          <p:cNvSpPr/>
          <p:nvPr/>
        </p:nvSpPr>
        <p:spPr>
          <a:xfrm>
            <a:off x="9303492" y="1688006"/>
            <a:ext cx="725783" cy="4147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N1</a:t>
            </a:r>
            <a:endParaRPr lang="zh-TW" altLang="en-US" baseline="-25000" dirty="0"/>
          </a:p>
        </p:txBody>
      </p:sp>
      <p:sp>
        <p:nvSpPr>
          <p:cNvPr id="4" name="文字方塊 3"/>
          <p:cNvSpPr txBox="1"/>
          <p:nvPr/>
        </p:nvSpPr>
        <p:spPr>
          <a:xfrm rot="19821393">
            <a:off x="4483164" y="1930567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95" name="文字方塊 94"/>
          <p:cNvSpPr txBox="1"/>
          <p:nvPr/>
        </p:nvSpPr>
        <p:spPr>
          <a:xfrm rot="19821393">
            <a:off x="5911136" y="194232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…..</a:t>
            </a:r>
            <a:endParaRPr lang="zh-TW" altLang="en-US" sz="2000" b="1" dirty="0"/>
          </a:p>
        </p:txBody>
      </p:sp>
      <p:sp>
        <p:nvSpPr>
          <p:cNvPr id="96" name="文字方塊 95"/>
          <p:cNvSpPr txBox="1"/>
          <p:nvPr/>
        </p:nvSpPr>
        <p:spPr>
          <a:xfrm rot="20251648">
            <a:off x="8519880" y="1988500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……….</a:t>
            </a:r>
            <a:endParaRPr lang="zh-TW" altLang="en-US" sz="2000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6721813" y="2309355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145" name="圓角矩形 144"/>
          <p:cNvSpPr/>
          <p:nvPr/>
        </p:nvSpPr>
        <p:spPr>
          <a:xfrm>
            <a:off x="8761304" y="3520261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6" name="圓角矩形 145"/>
          <p:cNvSpPr/>
          <p:nvPr/>
        </p:nvSpPr>
        <p:spPr>
          <a:xfrm>
            <a:off x="4004808" y="413975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7" name="圓角矩形 146"/>
          <p:cNvSpPr/>
          <p:nvPr/>
        </p:nvSpPr>
        <p:spPr>
          <a:xfrm>
            <a:off x="5034099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9" name="圓角矩形 148"/>
          <p:cNvSpPr/>
          <p:nvPr/>
        </p:nvSpPr>
        <p:spPr>
          <a:xfrm>
            <a:off x="6076631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6863596" y="4208579"/>
            <a:ext cx="781050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…….</a:t>
            </a:r>
            <a:endParaRPr lang="zh-TW" altLang="en-US" sz="2000" b="1" dirty="0"/>
          </a:p>
        </p:txBody>
      </p:sp>
      <p:sp>
        <p:nvSpPr>
          <p:cNvPr id="78" name="橢圓 77"/>
          <p:cNvSpPr/>
          <p:nvPr/>
        </p:nvSpPr>
        <p:spPr>
          <a:xfrm>
            <a:off x="5241122" y="2308295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</a:t>
            </a:r>
            <a:r>
              <a:rPr lang="en-US" altLang="zh-TW" baseline="-25000" dirty="0" smtClean="0"/>
              <a:t>2V</a:t>
            </a:r>
            <a:endParaRPr lang="zh-TW" altLang="en-US" baseline="-25000" dirty="0"/>
          </a:p>
        </p:txBody>
      </p:sp>
      <p:sp>
        <p:nvSpPr>
          <p:cNvPr id="93" name="橢圓 92"/>
          <p:cNvSpPr/>
          <p:nvPr/>
        </p:nvSpPr>
        <p:spPr>
          <a:xfrm>
            <a:off x="7663543" y="2253754"/>
            <a:ext cx="788554" cy="46672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</a:t>
            </a:r>
            <a:r>
              <a:rPr lang="en-US" altLang="zh-TW" baseline="-25000" dirty="0" err="1" smtClean="0"/>
              <a:t>NW</a:t>
            </a:r>
            <a:endParaRPr lang="zh-TW" altLang="en-US" baseline="-25000" dirty="0"/>
          </a:p>
        </p:txBody>
      </p:sp>
      <p:cxnSp>
        <p:nvCxnSpPr>
          <p:cNvPr id="180" name="直線接點 179"/>
          <p:cNvCxnSpPr/>
          <p:nvPr/>
        </p:nvCxnSpPr>
        <p:spPr>
          <a:xfrm flipV="1">
            <a:off x="8252593" y="1392716"/>
            <a:ext cx="3463729" cy="143782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/>
          <p:cNvSpPr txBox="1"/>
          <p:nvPr/>
        </p:nvSpPr>
        <p:spPr>
          <a:xfrm>
            <a:off x="1293800" y="399544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向下箭號 196"/>
          <p:cNvSpPr/>
          <p:nvPr/>
        </p:nvSpPr>
        <p:spPr>
          <a:xfrm>
            <a:off x="1889790" y="2949263"/>
            <a:ext cx="381000" cy="970433"/>
          </a:xfrm>
          <a:prstGeom prst="downArrow">
            <a:avLst/>
          </a:prstGeom>
          <a:scene3d>
            <a:camera prst="isometricLeftDown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圓角矩形 149"/>
          <p:cNvSpPr/>
          <p:nvPr/>
        </p:nvSpPr>
        <p:spPr>
          <a:xfrm>
            <a:off x="7743744" y="414669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rgbClr val="FF0000"/>
            </a:solidFill>
          </a:ln>
          <a:scene3d>
            <a:camera prst="perspectiveRelaxedModerately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79" name="直線接點 178"/>
          <p:cNvCxnSpPr/>
          <p:nvPr/>
        </p:nvCxnSpPr>
        <p:spPr>
          <a:xfrm>
            <a:off x="2474672" y="2830542"/>
            <a:ext cx="5759914" cy="29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/>
          <p:cNvSpPr/>
          <p:nvPr/>
        </p:nvSpPr>
        <p:spPr>
          <a:xfrm>
            <a:off x="5370281" y="5801557"/>
            <a:ext cx="1474529" cy="680662"/>
          </a:xfrm>
          <a:prstGeom prst="ellipse">
            <a:avLst/>
          </a:prstGeom>
          <a:solidFill>
            <a:srgbClr val="7030A0"/>
          </a:solidFill>
          <a:scene3d>
            <a:camera prst="perspectiveRelaxedModerately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4000" i="1" baseline="-25000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sz="4000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sz="4000" i="1" baseline="-25000">
                              <a:latin typeface="Cambria Math" panose="02040503050406030204" pitchFamily="18" charset="0"/>
                            </a:rPr>
                            <m:t>𝑖𝑛</m:t>
                          </m:r>
                        </m:sup>
                      </m:sSubSup>
                    </m:oMath>
                  </m:oMathPara>
                </a14:m>
                <a:endParaRPr lang="zh-TW" altLang="en-US" sz="4000" baseline="-25000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06" y="5570414"/>
                <a:ext cx="754437" cy="693716"/>
              </a:xfrm>
              <a:prstGeom prst="rect">
                <a:avLst/>
              </a:prstGeom>
              <a:blipFill rotWithShape="0">
                <a:blip r:embed="rId2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文字方塊 117"/>
          <p:cNvSpPr txBox="1"/>
          <p:nvPr/>
        </p:nvSpPr>
        <p:spPr>
          <a:xfrm>
            <a:off x="1157079" y="5962446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向下箭號 118"/>
          <p:cNvSpPr/>
          <p:nvPr/>
        </p:nvSpPr>
        <p:spPr>
          <a:xfrm rot="10800000">
            <a:off x="1812637" y="4839978"/>
            <a:ext cx="381000" cy="970433"/>
          </a:xfrm>
          <a:prstGeom prst="downArrow">
            <a:avLst/>
          </a:prstGeom>
          <a:solidFill>
            <a:srgbClr val="7030A0"/>
          </a:solidFill>
          <a:scene3d>
            <a:camera prst="isometricRightU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/>
          <p:cNvSpPr txBox="1"/>
          <p:nvPr/>
        </p:nvSpPr>
        <p:spPr>
          <a:xfrm>
            <a:off x="1155008" y="2120289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1155008" y="1125305"/>
            <a:ext cx="10389688" cy="3640857"/>
            <a:chOff x="1155008" y="1125305"/>
            <a:chExt cx="10389688" cy="3640857"/>
          </a:xfrm>
        </p:grpSpPr>
        <p:sp>
          <p:nvSpPr>
            <p:cNvPr id="58" name="平行四邊形 57"/>
            <p:cNvSpPr/>
            <p:nvPr/>
          </p:nvSpPr>
          <p:spPr>
            <a:xfrm>
              <a:off x="2220494" y="3375512"/>
              <a:ext cx="9305924" cy="1390650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橢圓 67"/>
                <p:cNvSpPr/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橢圓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915" y="3490094"/>
                  <a:ext cx="788554" cy="466725"/>
                </a:xfrm>
                <a:prstGeom prst="ellipse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橢圓 61"/>
                <p:cNvSpPr/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橢圓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657" y="3497421"/>
                  <a:ext cx="788554" cy="466725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接點 100"/>
            <p:cNvCxnSpPr/>
            <p:nvPr/>
          </p:nvCxnSpPr>
          <p:spPr>
            <a:xfrm>
              <a:off x="6019078" y="2823796"/>
              <a:ext cx="972821" cy="71166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>
              <a:stCxn id="60" idx="4"/>
              <a:endCxn id="81" idx="0"/>
            </p:cNvCxnSpPr>
            <p:nvPr/>
          </p:nvCxnSpPr>
          <p:spPr>
            <a:xfrm>
              <a:off x="6003478" y="2828192"/>
              <a:ext cx="475701" cy="140174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endCxn id="81" idx="7"/>
            </p:cNvCxnSpPr>
            <p:nvPr/>
          </p:nvCxnSpPr>
          <p:spPr>
            <a:xfrm flipH="1">
              <a:off x="6757975" y="2823112"/>
              <a:ext cx="347184" cy="14751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4853808" y="2785628"/>
              <a:ext cx="565607" cy="149642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>
              <a:endCxn id="67" idx="0"/>
            </p:cNvCxnSpPr>
            <p:nvPr/>
          </p:nvCxnSpPr>
          <p:spPr>
            <a:xfrm flipH="1">
              <a:off x="8038923" y="1582434"/>
              <a:ext cx="1832215" cy="197165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6799933" y="1548107"/>
              <a:ext cx="934367" cy="271909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>
              <a:endCxn id="63" idx="1"/>
            </p:cNvCxnSpPr>
            <p:nvPr/>
          </p:nvCxnSpPr>
          <p:spPr>
            <a:xfrm>
              <a:off x="7924211" y="1504031"/>
              <a:ext cx="885025" cy="20544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>
              <a:off x="8801010" y="1552842"/>
              <a:ext cx="287022" cy="20012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>
              <a:endCxn id="62" idx="0"/>
            </p:cNvCxnSpPr>
            <p:nvPr/>
          </p:nvCxnSpPr>
          <p:spPr>
            <a:xfrm flipH="1">
              <a:off x="5823934" y="1562106"/>
              <a:ext cx="948468" cy="193531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>
              <a:stCxn id="70" idx="5"/>
            </p:cNvCxnSpPr>
            <p:nvPr/>
          </p:nvCxnSpPr>
          <p:spPr>
            <a:xfrm>
              <a:off x="7526203" y="2080193"/>
              <a:ext cx="1297013" cy="150691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>
              <a:endCxn id="69" idx="0"/>
            </p:cNvCxnSpPr>
            <p:nvPr/>
          </p:nvCxnSpPr>
          <p:spPr>
            <a:xfrm>
              <a:off x="3790257" y="2785628"/>
              <a:ext cx="516628" cy="1404312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接點 159"/>
            <p:cNvCxnSpPr/>
            <p:nvPr/>
          </p:nvCxnSpPr>
          <p:spPr>
            <a:xfrm>
              <a:off x="3817399" y="2785628"/>
              <a:ext cx="1744643" cy="8014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82" idx="1"/>
            </p:cNvCxnSpPr>
            <p:nvPr/>
          </p:nvCxnSpPr>
          <p:spPr>
            <a:xfrm>
              <a:off x="7230920" y="2097703"/>
              <a:ext cx="504557" cy="2184350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endCxn id="79" idx="0"/>
            </p:cNvCxnSpPr>
            <p:nvPr/>
          </p:nvCxnSpPr>
          <p:spPr>
            <a:xfrm flipH="1">
              <a:off x="5429657" y="1879306"/>
              <a:ext cx="1714900" cy="2346971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平行四邊形 55"/>
            <p:cNvSpPr/>
            <p:nvPr/>
          </p:nvSpPr>
          <p:spPr>
            <a:xfrm>
              <a:off x="2493503" y="1125305"/>
              <a:ext cx="9051193" cy="1740983"/>
            </a:xfrm>
            <a:prstGeom prst="parallelogram">
              <a:avLst>
                <a:gd name="adj" fmla="val 241964"/>
              </a:avLst>
            </a:prstGeom>
            <a:solidFill>
              <a:srgbClr val="D9D9D9">
                <a:alpha val="61961"/>
              </a:srgb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橢圓 70"/>
                <p:cNvSpPr/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1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1" name="橢圓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323" y="1140574"/>
                  <a:ext cx="781651" cy="376237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文字方塊 150"/>
            <p:cNvSpPr txBox="1"/>
            <p:nvPr/>
          </p:nvSpPr>
          <p:spPr>
            <a:xfrm>
              <a:off x="7019100" y="4284346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93800" y="3995445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Predicates</a:t>
              </a:r>
              <a:endPara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向下箭號 196"/>
            <p:cNvSpPr/>
            <p:nvPr/>
          </p:nvSpPr>
          <p:spPr>
            <a:xfrm>
              <a:off x="1889790" y="2949263"/>
              <a:ext cx="381000" cy="970433"/>
            </a:xfrm>
            <a:prstGeom prst="downArrow">
              <a:avLst/>
            </a:prstGeom>
            <a:scene3d>
              <a:camera prst="isometricLeftDown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/>
                <p:cNvSpPr txBox="1"/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2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文字方塊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008" y="2120289"/>
                  <a:ext cx="169211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橢圓 50"/>
                <p:cNvSpPr/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2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1" name="橢圓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7135" y="1177131"/>
                  <a:ext cx="781651" cy="376237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橢圓 51"/>
                <p:cNvSpPr/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2" name="橢圓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550" y="1197465"/>
                  <a:ext cx="781651" cy="376237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橢圓 53"/>
                <p:cNvSpPr/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4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4" name="橢圓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472" y="1206197"/>
                  <a:ext cx="781651" cy="376237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橢圓 54"/>
                <p:cNvSpPr/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5" name="橢圓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687" y="2421343"/>
                  <a:ext cx="781651" cy="376237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橢圓 58"/>
                <p:cNvSpPr/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59" name="橢圓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036" y="2421342"/>
                  <a:ext cx="781651" cy="376237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橢圓 59"/>
                <p:cNvSpPr/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50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5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0" name="橢圓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52" y="2451955"/>
                  <a:ext cx="781651" cy="376237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橢圓 60"/>
                <p:cNvSpPr/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oMath>
                    </m:oMathPara>
                  </a14:m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61" name="橢圓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30" y="2445266"/>
                  <a:ext cx="781651" cy="376237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橢圓 62"/>
                <p:cNvSpPr/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橢圓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3755" y="3490093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橢圓 66"/>
                <p:cNvSpPr/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橢圓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646" y="3554092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橢圓 68"/>
                <p:cNvSpPr/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橢圓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608" y="4189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橢圓 69"/>
                <p:cNvSpPr/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solidFill>
                  <a:srgbClr val="C00000"/>
                </a:solidFill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𝚪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zh-TW" baseline="-25000" dirty="0" smtClean="0"/>
                    <a:t>g</a:t>
                  </a:r>
                  <a:endParaRPr lang="zh-TW" altLang="en-US" baseline="-25000" dirty="0"/>
                </a:p>
              </p:txBody>
            </p:sp>
          </mc:Choice>
          <mc:Fallback xmlns="">
            <p:sp>
              <p:nvSpPr>
                <p:cNvPr id="70" name="橢圓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022" y="1759055"/>
                  <a:ext cx="781651" cy="376237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文字方塊 71"/>
            <p:cNvSpPr txBox="1"/>
            <p:nvPr/>
          </p:nvSpPr>
          <p:spPr>
            <a:xfrm rot="8958944">
              <a:off x="7450594" y="1646277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p:sp>
          <p:nvSpPr>
            <p:cNvPr id="74" name="文字方塊 73"/>
            <p:cNvSpPr txBox="1"/>
            <p:nvPr/>
          </p:nvSpPr>
          <p:spPr>
            <a:xfrm rot="8958944">
              <a:off x="6193743" y="2227439"/>
              <a:ext cx="78105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 smtClean="0"/>
                <a:t>…….</a:t>
              </a:r>
              <a:endParaRPr lang="zh-TW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橢圓 78"/>
                <p:cNvSpPr/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橢圓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380" y="4226277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橢圓 80"/>
                <p:cNvSpPr/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橢圓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902" y="4229939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橢圓 81"/>
                <p:cNvSpPr/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橢圓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996" y="4213703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731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382547" y="-1093076"/>
            <a:ext cx="10809453" cy="7983100"/>
            <a:chOff x="1382547" y="-1125100"/>
            <a:chExt cx="10809453" cy="7983100"/>
          </a:xfrm>
        </p:grpSpPr>
        <p:cxnSp>
          <p:nvCxnSpPr>
            <p:cNvPr id="32" name="直線接點 31"/>
            <p:cNvCxnSpPr/>
            <p:nvPr/>
          </p:nvCxnSpPr>
          <p:spPr>
            <a:xfrm flipH="1" flipV="1">
              <a:off x="4547759" y="5039415"/>
              <a:ext cx="1313108" cy="1260191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H="1" flipV="1">
              <a:off x="5484597" y="5046353"/>
              <a:ext cx="570477" cy="1253253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116" idx="7"/>
            </p:cNvCxnSpPr>
            <p:nvPr/>
          </p:nvCxnSpPr>
          <p:spPr>
            <a:xfrm flipV="1">
              <a:off x="6854338" y="5046353"/>
              <a:ext cx="1339904" cy="1230666"/>
            </a:xfrm>
            <a:prstGeom prst="line">
              <a:avLst/>
            </a:prstGeom>
            <a:ln w="3810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群組 2"/>
            <p:cNvGrpSpPr/>
            <p:nvPr/>
          </p:nvGrpSpPr>
          <p:grpSpPr>
            <a:xfrm>
              <a:off x="1480805" y="-1125100"/>
              <a:ext cx="10711195" cy="6267043"/>
              <a:chOff x="1471518" y="222144"/>
              <a:chExt cx="10711195" cy="6267043"/>
            </a:xfrm>
          </p:grpSpPr>
          <p:sp>
            <p:nvSpPr>
              <p:cNvPr id="58" name="平行四邊形 57"/>
              <p:cNvSpPr/>
              <p:nvPr/>
            </p:nvSpPr>
            <p:spPr>
              <a:xfrm>
                <a:off x="2436675" y="5098537"/>
                <a:ext cx="9305924" cy="1390650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1" name="直線接點 170"/>
              <p:cNvCxnSpPr>
                <a:stCxn id="94" idx="4"/>
              </p:cNvCxnSpPr>
              <p:nvPr/>
            </p:nvCxnSpPr>
            <p:spPr>
              <a:xfrm flipH="1">
                <a:off x="6967902" y="3825817"/>
                <a:ext cx="2914663" cy="1382451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>
                <a:stCxn id="75" idx="4"/>
              </p:cNvCxnSpPr>
              <p:nvPr/>
            </p:nvCxnSpPr>
            <p:spPr>
              <a:xfrm flipH="1">
                <a:off x="4446019" y="4453606"/>
                <a:ext cx="36504" cy="140917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 flipH="1">
                <a:off x="5475310" y="3799089"/>
                <a:ext cx="74706" cy="207063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 flipH="1">
                <a:off x="4446019" y="3825817"/>
                <a:ext cx="1082213" cy="203696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/>
              <p:cNvCxnSpPr/>
              <p:nvPr/>
            </p:nvCxnSpPr>
            <p:spPr>
              <a:xfrm>
                <a:off x="5853895" y="3748541"/>
                <a:ext cx="1114007" cy="145972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/>
              <p:cNvCxnSpPr/>
              <p:nvPr/>
            </p:nvCxnSpPr>
            <p:spPr>
              <a:xfrm>
                <a:off x="4655082" y="4382186"/>
                <a:ext cx="1128696" cy="1096652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線接點 166"/>
              <p:cNvCxnSpPr>
                <a:stCxn id="94" idx="4"/>
              </p:cNvCxnSpPr>
              <p:nvPr/>
            </p:nvCxnSpPr>
            <p:spPr>
              <a:xfrm flipH="1">
                <a:off x="8217264" y="3825817"/>
                <a:ext cx="1665301" cy="206479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 flipH="1">
                <a:off x="9453303" y="3534667"/>
                <a:ext cx="1128359" cy="1926756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 flipH="1">
                <a:off x="6521965" y="3911580"/>
                <a:ext cx="287473" cy="195062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接點 174"/>
              <p:cNvCxnSpPr/>
              <p:nvPr/>
            </p:nvCxnSpPr>
            <p:spPr>
              <a:xfrm>
                <a:off x="6837301" y="3918644"/>
                <a:ext cx="130601" cy="1289624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線接點 176"/>
              <p:cNvCxnSpPr>
                <a:stCxn id="76" idx="4"/>
              </p:cNvCxnSpPr>
              <p:nvPr/>
            </p:nvCxnSpPr>
            <p:spPr>
              <a:xfrm>
                <a:off x="7313157" y="3534667"/>
                <a:ext cx="646768" cy="2596993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平行四邊形 55"/>
              <p:cNvSpPr/>
              <p:nvPr/>
            </p:nvSpPr>
            <p:spPr>
              <a:xfrm>
                <a:off x="2669720" y="3120779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8" name="直線接點 37"/>
              <p:cNvCxnSpPr>
                <a:stCxn id="86" idx="4"/>
                <a:endCxn id="75" idx="0"/>
              </p:cNvCxnSpPr>
              <p:nvPr/>
            </p:nvCxnSpPr>
            <p:spPr>
              <a:xfrm flipH="1">
                <a:off x="4482523" y="2726261"/>
                <a:ext cx="111898" cy="1260620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>
                <a:stCxn id="84" idx="4"/>
                <a:endCxn id="73" idx="0"/>
              </p:cNvCxnSpPr>
              <p:nvPr/>
            </p:nvCxnSpPr>
            <p:spPr>
              <a:xfrm flipH="1">
                <a:off x="5644395" y="2158324"/>
                <a:ext cx="49307" cy="126613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>
                <a:stCxn id="83" idx="4"/>
                <a:endCxn id="71" idx="0"/>
              </p:cNvCxnSpPr>
              <p:nvPr/>
            </p:nvCxnSpPr>
            <p:spPr>
              <a:xfrm flipH="1">
                <a:off x="6232906" y="1807322"/>
                <a:ext cx="132486" cy="1359945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>
                <a:stCxn id="91" idx="4"/>
                <a:endCxn id="80" idx="0"/>
              </p:cNvCxnSpPr>
              <p:nvPr/>
            </p:nvCxnSpPr>
            <p:spPr>
              <a:xfrm flipH="1">
                <a:off x="6805436" y="2167003"/>
                <a:ext cx="82809" cy="131255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/>
              <p:cNvCxnSpPr>
                <a:stCxn id="88" idx="4"/>
                <a:endCxn id="76" idx="0"/>
              </p:cNvCxnSpPr>
              <p:nvPr/>
            </p:nvCxnSpPr>
            <p:spPr>
              <a:xfrm flipH="1">
                <a:off x="7313157" y="1807322"/>
                <a:ext cx="111898" cy="1351108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/>
              <p:cNvCxnSpPr>
                <a:stCxn id="102" idx="4"/>
                <a:endCxn id="93" idx="0"/>
              </p:cNvCxnSpPr>
              <p:nvPr/>
            </p:nvCxnSpPr>
            <p:spPr>
              <a:xfrm flipH="1">
                <a:off x="8274001" y="2772668"/>
                <a:ext cx="158580" cy="120411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/>
              <p:cNvCxnSpPr>
                <a:stCxn id="103" idx="4"/>
                <a:endCxn id="94" idx="0"/>
              </p:cNvCxnSpPr>
              <p:nvPr/>
            </p:nvCxnSpPr>
            <p:spPr>
              <a:xfrm flipH="1">
                <a:off x="9882565" y="2160030"/>
                <a:ext cx="21902" cy="1251001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/>
              <p:cNvCxnSpPr>
                <a:endCxn id="92" idx="0"/>
              </p:cNvCxnSpPr>
              <p:nvPr/>
            </p:nvCxnSpPr>
            <p:spPr>
              <a:xfrm flipH="1">
                <a:off x="10581662" y="1831511"/>
                <a:ext cx="22593" cy="1326919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>
                <a:stCxn id="90" idx="4"/>
                <a:endCxn id="78" idx="0"/>
              </p:cNvCxnSpPr>
              <p:nvPr/>
            </p:nvCxnSpPr>
            <p:spPr>
              <a:xfrm flipH="1">
                <a:off x="5851580" y="2750128"/>
                <a:ext cx="102168" cy="1281192"/>
              </a:xfrm>
              <a:prstGeom prst="line">
                <a:avLst/>
              </a:prstGeom>
              <a:ln w="28575">
                <a:solidFill>
                  <a:srgbClr val="FF66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平行四邊形 81"/>
              <p:cNvSpPr/>
              <p:nvPr/>
            </p:nvSpPr>
            <p:spPr>
              <a:xfrm>
                <a:off x="2796979" y="1374616"/>
                <a:ext cx="9286875" cy="1437826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" name="直線接點 32"/>
              <p:cNvCxnSpPr>
                <a:stCxn id="61" idx="5"/>
                <a:endCxn id="103" idx="0"/>
              </p:cNvCxnSpPr>
              <p:nvPr/>
            </p:nvCxnSpPr>
            <p:spPr>
              <a:xfrm>
                <a:off x="9427545" y="880266"/>
                <a:ext cx="476922" cy="86497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>
                <a:stCxn id="61" idx="6"/>
                <a:endCxn id="101" idx="1"/>
              </p:cNvCxnSpPr>
              <p:nvPr/>
            </p:nvCxnSpPr>
            <p:spPr>
              <a:xfrm>
                <a:off x="9522399" y="735616"/>
                <a:ext cx="846967" cy="76339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/>
              <p:cNvCxnSpPr>
                <a:stCxn id="59" idx="2"/>
              </p:cNvCxnSpPr>
              <p:nvPr/>
            </p:nvCxnSpPr>
            <p:spPr>
              <a:xfrm flipH="1">
                <a:off x="4651509" y="734711"/>
                <a:ext cx="827960" cy="1524825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/>
              <p:cNvCxnSpPr>
                <a:stCxn id="59" idx="4"/>
                <a:endCxn id="84" idx="0"/>
              </p:cNvCxnSpPr>
              <p:nvPr/>
            </p:nvCxnSpPr>
            <p:spPr>
              <a:xfrm flipH="1">
                <a:off x="5693702" y="980498"/>
                <a:ext cx="95847" cy="763040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>
                <a:stCxn id="59" idx="5"/>
                <a:endCxn id="83" idx="0"/>
              </p:cNvCxnSpPr>
              <p:nvPr/>
            </p:nvCxnSpPr>
            <p:spPr>
              <a:xfrm>
                <a:off x="6008808" y="908509"/>
                <a:ext cx="356584" cy="52257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>
                <a:stCxn id="59" idx="3"/>
              </p:cNvCxnSpPr>
              <p:nvPr/>
            </p:nvCxnSpPr>
            <p:spPr>
              <a:xfrm flipH="1">
                <a:off x="5229225" y="908509"/>
                <a:ext cx="341064" cy="1258494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/>
              <p:cNvCxnSpPr>
                <a:stCxn id="60" idx="2"/>
                <a:endCxn id="90" idx="0"/>
              </p:cNvCxnSpPr>
              <p:nvPr/>
            </p:nvCxnSpPr>
            <p:spPr>
              <a:xfrm flipH="1">
                <a:off x="5953748" y="737076"/>
                <a:ext cx="523358" cy="154632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>
                <a:stCxn id="60" idx="4"/>
              </p:cNvCxnSpPr>
              <p:nvPr/>
            </p:nvCxnSpPr>
            <p:spPr>
              <a:xfrm flipH="1">
                <a:off x="6776764" y="971514"/>
                <a:ext cx="10422" cy="835808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>
                <a:stCxn id="60" idx="5"/>
                <a:endCxn id="88" idx="0"/>
              </p:cNvCxnSpPr>
              <p:nvPr/>
            </p:nvCxnSpPr>
            <p:spPr>
              <a:xfrm>
                <a:off x="7006445" y="902849"/>
                <a:ext cx="418610" cy="52823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>
                <a:stCxn id="61" idx="3"/>
                <a:endCxn id="102" idx="0"/>
              </p:cNvCxnSpPr>
              <p:nvPr/>
            </p:nvCxnSpPr>
            <p:spPr>
              <a:xfrm flipH="1">
                <a:off x="8432581" y="880266"/>
                <a:ext cx="536971" cy="1425677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平行四邊形 1"/>
              <p:cNvSpPr/>
              <p:nvPr/>
            </p:nvSpPr>
            <p:spPr>
              <a:xfrm>
                <a:off x="3724275" y="222145"/>
                <a:ext cx="8430220" cy="907477"/>
              </a:xfrm>
              <a:prstGeom prst="parallelogram">
                <a:avLst>
                  <a:gd name="adj" fmla="val 241964"/>
                </a:avLst>
              </a:prstGeom>
              <a:solidFill>
                <a:srgbClr val="D9D9D9">
                  <a:alpha val="61961"/>
                </a:srgbClr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/>
              <p:cNvSpPr/>
              <p:nvPr/>
            </p:nvSpPr>
            <p:spPr>
              <a:xfrm>
                <a:off x="5479469" y="488924"/>
                <a:ext cx="620159" cy="491574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橢圓 59"/>
              <p:cNvSpPr/>
              <p:nvPr/>
            </p:nvSpPr>
            <p:spPr>
              <a:xfrm>
                <a:off x="6477106" y="502638"/>
                <a:ext cx="620159" cy="46887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橢圓 60"/>
              <p:cNvSpPr/>
              <p:nvPr/>
            </p:nvSpPr>
            <p:spPr>
              <a:xfrm>
                <a:off x="8874698" y="531049"/>
                <a:ext cx="647701" cy="4091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TW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5897488" y="3167267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5318680" y="3424456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11</a:t>
                </a:r>
                <a:endParaRPr lang="zh-TW" altLang="en-US" baseline="-25000" dirty="0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4088246" y="3986881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1M</a:t>
                </a:r>
                <a:endParaRPr lang="zh-TW" altLang="en-US" baseline="-25000" dirty="0"/>
              </a:p>
            </p:txBody>
          </p:sp>
          <p:sp>
            <p:nvSpPr>
              <p:cNvPr id="76" name="橢圓 75"/>
              <p:cNvSpPr/>
              <p:nvPr/>
            </p:nvSpPr>
            <p:spPr>
              <a:xfrm>
                <a:off x="6977739" y="3158430"/>
                <a:ext cx="670835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2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6479721" y="3479562"/>
                <a:ext cx="651430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21</a:t>
                </a:r>
                <a:endParaRPr lang="zh-TW" altLang="en-US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橢圓 82"/>
                  <p:cNvSpPr/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3" name="橢圓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9974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橢圓 83"/>
                  <p:cNvSpPr/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4" name="橢圓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7987" y="1743538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橢圓 85"/>
                  <p:cNvSpPr/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6" name="橢圓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0144" y="2259536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橢圓 87"/>
                  <p:cNvSpPr/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88" name="橢圓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637" y="143108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橢圓 90"/>
                  <p:cNvSpPr/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1" name="橢圓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62530" y="1752217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2" name="橢圓 91"/>
              <p:cNvSpPr/>
              <p:nvPr/>
            </p:nvSpPr>
            <p:spPr>
              <a:xfrm>
                <a:off x="10222172" y="3158430"/>
                <a:ext cx="718980" cy="3762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/>
                  <a:t>N</a:t>
                </a:r>
                <a:r>
                  <a:rPr lang="en-US" altLang="zh-TW" baseline="-25000" dirty="0" smtClean="0"/>
                  <a:t>1</a:t>
                </a:r>
                <a:endParaRPr lang="zh-TW" altLang="en-US" baseline="-25000" dirty="0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9519673" y="3411031"/>
                <a:ext cx="725783" cy="414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N1</a:t>
                </a:r>
                <a:endParaRPr lang="zh-TW" altLang="en-US" baseline="-25000" dirty="0"/>
              </a:p>
            </p:txBody>
          </p:sp>
          <p:sp>
            <p:nvSpPr>
              <p:cNvPr id="4" name="文字方塊 3"/>
              <p:cNvSpPr txBox="1"/>
              <p:nvPr/>
            </p:nvSpPr>
            <p:spPr>
              <a:xfrm rot="19821393">
                <a:off x="4699345" y="3653592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 rot="19821393">
                <a:off x="6127317" y="36653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sp>
            <p:nvSpPr>
              <p:cNvPr id="96" name="文字方塊 95"/>
              <p:cNvSpPr txBox="1"/>
              <p:nvPr/>
            </p:nvSpPr>
            <p:spPr>
              <a:xfrm rot="20251648">
                <a:off x="8736061" y="371152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6937994" y="4032380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98" name="文字方塊 97"/>
              <p:cNvSpPr txBox="1"/>
              <p:nvPr/>
            </p:nvSpPr>
            <p:spPr>
              <a:xfrm>
                <a:off x="7440417" y="484809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sp>
            <p:nvSpPr>
              <p:cNvPr id="99" name="文字方塊 98"/>
              <p:cNvSpPr txBox="1"/>
              <p:nvPr/>
            </p:nvSpPr>
            <p:spPr>
              <a:xfrm rot="19821393">
                <a:off x="4809965" y="1896523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橢圓 100"/>
                  <p:cNvSpPr/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1" name="橢圓 1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71124" y="1443915"/>
                    <a:ext cx="670835" cy="376237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橢圓 101"/>
                  <p:cNvSpPr/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𝑁𝑊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2" name="橢圓 1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8304" y="230594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橢圓 102"/>
                  <p:cNvSpPr/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103" name="橢圓 10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8752" y="1745244"/>
                    <a:ext cx="651430" cy="414786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文字方塊 103"/>
              <p:cNvSpPr txBox="1"/>
              <p:nvPr/>
            </p:nvSpPr>
            <p:spPr>
              <a:xfrm rot="20093663">
                <a:off x="8908895" y="1978307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>
                <a:off x="3724275" y="1129622"/>
                <a:ext cx="6221607" cy="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橢圓 89"/>
                  <p:cNvSpPr/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solidFill>
                    <a:srgbClr val="0070C0"/>
                  </a:solidFill>
                  <a:scene3d>
                    <a:camera prst="perspectiveRelaxedModerately"/>
                    <a:lightRig rig="threePt" dir="t"/>
                  </a:scene3d>
                  <a:sp3d>
                    <a:bevelT/>
                  </a:sp3d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zh-TW" alt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baseline="-25000" dirty="0"/>
                  </a:p>
                </p:txBody>
              </p:sp>
            </mc:Choice>
            <mc:Fallback xmlns="">
              <p:sp>
                <p:nvSpPr>
                  <p:cNvPr id="90" name="橢圓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9471" y="2283403"/>
                    <a:ext cx="788554" cy="466725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文字方塊 99"/>
              <p:cNvSpPr txBox="1"/>
              <p:nvPr/>
            </p:nvSpPr>
            <p:spPr>
              <a:xfrm rot="19821393">
                <a:off x="6080855" y="192105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…..</a:t>
                </a:r>
                <a:endParaRPr lang="zh-TW" altLang="en-US" sz="2000" b="1" dirty="0"/>
              </a:p>
            </p:txBody>
          </p:sp>
          <p:cxnSp>
            <p:nvCxnSpPr>
              <p:cNvPr id="121" name="直線接點 120"/>
              <p:cNvCxnSpPr/>
              <p:nvPr/>
            </p:nvCxnSpPr>
            <p:spPr>
              <a:xfrm flipV="1">
                <a:off x="8620125" y="1374616"/>
                <a:ext cx="3463729" cy="1437826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/>
              <p:nvPr/>
            </p:nvCxnSpPr>
            <p:spPr>
              <a:xfrm flipV="1">
                <a:off x="9945882" y="222144"/>
                <a:ext cx="2236831" cy="907478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 flipV="1">
                <a:off x="2781151" y="2820498"/>
                <a:ext cx="5791218" cy="1529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文字方塊 150"/>
              <p:cNvSpPr txBox="1"/>
              <p:nvPr/>
            </p:nvSpPr>
            <p:spPr>
              <a:xfrm>
                <a:off x="7079777" y="5931604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…….</a:t>
                </a:r>
                <a:endParaRPr lang="zh-TW" altLang="en-US" sz="2000" b="1" dirty="0"/>
              </a:p>
            </p:txBody>
          </p:sp>
          <p:sp>
            <p:nvSpPr>
              <p:cNvPr id="78" name="橢圓 77"/>
              <p:cNvSpPr/>
              <p:nvPr/>
            </p:nvSpPr>
            <p:spPr>
              <a:xfrm>
                <a:off x="5457303" y="4031320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/>
                  <a:t>d</a:t>
                </a:r>
                <a:r>
                  <a:rPr lang="en-US" altLang="zh-TW" baseline="-25000" dirty="0" smtClean="0"/>
                  <a:t>2V</a:t>
                </a:r>
                <a:endParaRPr lang="zh-TW" altLang="en-US" baseline="-25000" dirty="0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7879724" y="3976779"/>
                <a:ext cx="788554" cy="46672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 w="28575">
                <a:noFill/>
              </a:ln>
              <a:scene3d>
                <a:camera prst="perspectiveRelaxedModerately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/>
                  <a:t>d</a:t>
                </a:r>
                <a:r>
                  <a:rPr lang="en-US" altLang="zh-TW" baseline="-25000" dirty="0" err="1" smtClean="0"/>
                  <a:t>NW</a:t>
                </a:r>
                <a:endParaRPr lang="zh-TW" altLang="en-US" baseline="-25000" dirty="0"/>
              </a:p>
            </p:txBody>
          </p:sp>
          <p:cxnSp>
            <p:nvCxnSpPr>
              <p:cNvPr id="180" name="直線接點 179"/>
              <p:cNvCxnSpPr/>
              <p:nvPr/>
            </p:nvCxnSpPr>
            <p:spPr>
              <a:xfrm flipV="1">
                <a:off x="8468774" y="3115741"/>
                <a:ext cx="3463729" cy="1437826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文字方塊 191"/>
              <p:cNvSpPr txBox="1"/>
              <p:nvPr/>
            </p:nvSpPr>
            <p:spPr>
              <a:xfrm>
                <a:off x="1473015" y="2032000"/>
                <a:ext cx="169211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Rotation</a:t>
                </a:r>
              </a:p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angle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文字方塊 192"/>
              <p:cNvSpPr txBox="1"/>
              <p:nvPr/>
            </p:nvSpPr>
            <p:spPr>
              <a:xfrm>
                <a:off x="1471518" y="4018694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Descriptors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文字方塊 193"/>
              <p:cNvSpPr txBox="1"/>
              <p:nvPr/>
            </p:nvSpPr>
            <p:spPr>
              <a:xfrm>
                <a:off x="1509981" y="571847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向下箭號 194"/>
              <p:cNvSpPr/>
              <p:nvPr/>
            </p:nvSpPr>
            <p:spPr>
              <a:xfrm>
                <a:off x="2127075" y="902784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6" name="向下箭號 195"/>
              <p:cNvSpPr/>
              <p:nvPr/>
            </p:nvSpPr>
            <p:spPr>
              <a:xfrm>
                <a:off x="2127075" y="3021780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向下箭號 196"/>
              <p:cNvSpPr/>
              <p:nvPr/>
            </p:nvSpPr>
            <p:spPr>
              <a:xfrm>
                <a:off x="2105971" y="4672288"/>
                <a:ext cx="381000" cy="970433"/>
              </a:xfrm>
              <a:prstGeom prst="downArrow">
                <a:avLst/>
              </a:prstGeom>
              <a:scene3d>
                <a:camera prst="isometricLeftDown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8" name="文字方塊 197"/>
              <p:cNvSpPr txBox="1"/>
              <p:nvPr/>
            </p:nvSpPr>
            <p:spPr>
              <a:xfrm>
                <a:off x="1891493" y="356030"/>
                <a:ext cx="16921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</a:t>
                </a:r>
                <a:endParaRPr lang="zh-TW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線接點 104"/>
              <p:cNvCxnSpPr/>
              <p:nvPr/>
            </p:nvCxnSpPr>
            <p:spPr>
              <a:xfrm flipV="1">
                <a:off x="2781151" y="2814381"/>
                <a:ext cx="5791218" cy="1529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文字方塊 188"/>
              <p:cNvSpPr txBox="1"/>
              <p:nvPr/>
            </p:nvSpPr>
            <p:spPr>
              <a:xfrm>
                <a:off x="6909741" y="2343185"/>
                <a:ext cx="78105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 smtClean="0"/>
                  <a:t>……….</a:t>
                </a:r>
                <a:endParaRPr lang="zh-TW" altLang="en-US" sz="2000" b="1" dirty="0"/>
              </a:p>
            </p:txBody>
          </p:sp>
          <p:cxnSp>
            <p:nvCxnSpPr>
              <p:cNvPr id="179" name="直線接點 178"/>
              <p:cNvCxnSpPr/>
              <p:nvPr/>
            </p:nvCxnSpPr>
            <p:spPr>
              <a:xfrm>
                <a:off x="2690853" y="4553567"/>
                <a:ext cx="5759914" cy="2953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橢圓 115"/>
            <p:cNvSpPr/>
            <p:nvPr/>
          </p:nvSpPr>
          <p:spPr>
            <a:xfrm>
              <a:off x="5595749" y="6177338"/>
              <a:ext cx="1474529" cy="680662"/>
            </a:xfrm>
            <a:prstGeom prst="ellipse">
              <a:avLst/>
            </a:prstGeom>
            <a:solidFill>
              <a:srgbClr val="7030A0"/>
            </a:solidFill>
            <a:scene3d>
              <a:camera prst="perspectiveRelaxedModerately"/>
              <a:lightRig rig="threePt" dir="t"/>
            </a:scene3d>
            <a:sp3d>
              <a:bevelT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40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40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4000" baseline="-25000" dirty="0"/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074" y="5946195"/>
                  <a:ext cx="754437" cy="693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71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文字方塊 117"/>
            <p:cNvSpPr txBox="1"/>
            <p:nvPr/>
          </p:nvSpPr>
          <p:spPr>
            <a:xfrm>
              <a:off x="1382547" y="6338227"/>
              <a:ext cx="1692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向下箭號 118"/>
            <p:cNvSpPr/>
            <p:nvPr/>
          </p:nvSpPr>
          <p:spPr>
            <a:xfrm rot="10800000">
              <a:off x="2038105" y="5215759"/>
              <a:ext cx="381000" cy="970433"/>
            </a:xfrm>
            <a:prstGeom prst="downArrow">
              <a:avLst/>
            </a:prstGeom>
            <a:solidFill>
              <a:srgbClr val="7030A0"/>
            </a:solidFill>
            <a:scene3d>
              <a:camera prst="isometricRightUp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橢圓 106"/>
                <p:cNvSpPr/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橢圓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720" y="3740941"/>
                  <a:ext cx="788554" cy="466725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橢圓 107"/>
                <p:cNvSpPr/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橢圓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62" y="3748268"/>
                  <a:ext cx="788554" cy="466725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橢圓 111"/>
                <p:cNvSpPr/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橢圓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0451" y="3804939"/>
                  <a:ext cx="788554" cy="466725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橢圓 109"/>
                <p:cNvSpPr/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橢圓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560" y="3740940"/>
                  <a:ext cx="788554" cy="466725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橢圓 112"/>
                <p:cNvSpPr/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zh-TW" b="0" i="0" baseline="-25000" dirty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橢圓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13" y="4440787"/>
                  <a:ext cx="788554" cy="466725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橢圓 113"/>
                <p:cNvSpPr/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橢圓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1185" y="4477124"/>
                  <a:ext cx="788554" cy="466725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橢圓 121"/>
                <p:cNvSpPr/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ne</m:t>
                        </m:r>
                        <m:r>
                          <a:rPr lang="en-US" altLang="zh-TW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橢圓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707" y="4480786"/>
                  <a:ext cx="788554" cy="466725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橢圓 122"/>
                <p:cNvSpPr/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  <a:scene3d>
                  <a:camera prst="perspectiveRelaxedModerately"/>
                  <a:lightRig rig="threePt" dir="t"/>
                </a:scene3d>
                <a:sp3d>
                  <a:bevelT/>
                </a:sp3d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zh-TW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a14:m>
                  <a:r>
                    <a:rPr lang="en-US" altLang="zh-TW" baseline="-25000" dirty="0" smtClean="0">
                      <a:solidFill>
                        <a:schemeClr val="tx1"/>
                      </a:solidFill>
                    </a:rPr>
                    <a:t>Z</a:t>
                  </a:r>
                  <a:endParaRPr lang="zh-TW" altLang="en-US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橢圓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801" y="4464550"/>
                  <a:ext cx="788554" cy="466725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6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平行四邊形 204"/>
          <p:cNvSpPr/>
          <p:nvPr/>
        </p:nvSpPr>
        <p:spPr>
          <a:xfrm>
            <a:off x="1837149" y="387503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4" name="平行四邊形 203"/>
          <p:cNvSpPr/>
          <p:nvPr/>
        </p:nvSpPr>
        <p:spPr>
          <a:xfrm>
            <a:off x="1964528" y="1748341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3" name="平行四邊形 202"/>
          <p:cNvSpPr/>
          <p:nvPr/>
        </p:nvSpPr>
        <p:spPr>
          <a:xfrm>
            <a:off x="1837150" y="3315772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平行四邊形 88"/>
          <p:cNvSpPr/>
          <p:nvPr/>
        </p:nvSpPr>
        <p:spPr>
          <a:xfrm>
            <a:off x="1837151" y="4664704"/>
            <a:ext cx="8177217" cy="803611"/>
          </a:xfrm>
          <a:prstGeom prst="parallelogram">
            <a:avLst>
              <a:gd name="adj" fmla="val 157751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06349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520819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7387844" y="58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03396" y="53191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5" name="橢圓 124"/>
          <p:cNvSpPr/>
          <p:nvPr/>
        </p:nvSpPr>
        <p:spPr>
          <a:xfrm>
            <a:off x="306348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4520818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7387843" y="16110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文字方塊 127"/>
          <p:cNvSpPr txBox="1"/>
          <p:nvPr/>
        </p:nvSpPr>
        <p:spPr>
          <a:xfrm>
            <a:off x="5484655" y="1529654"/>
            <a:ext cx="157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29" name="橢圓 128"/>
          <p:cNvSpPr/>
          <p:nvPr/>
        </p:nvSpPr>
        <p:spPr>
          <a:xfrm>
            <a:off x="306349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/>
          <p:cNvSpPr/>
          <p:nvPr/>
        </p:nvSpPr>
        <p:spPr>
          <a:xfrm>
            <a:off x="4520819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/>
          <p:cNvSpPr/>
          <p:nvPr/>
        </p:nvSpPr>
        <p:spPr>
          <a:xfrm>
            <a:off x="7387844" y="3106519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/>
          <p:cNvSpPr txBox="1"/>
          <p:nvPr/>
        </p:nvSpPr>
        <p:spPr>
          <a:xfrm>
            <a:off x="5648089" y="3071247"/>
            <a:ext cx="124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33" name="橢圓 132"/>
          <p:cNvSpPr/>
          <p:nvPr/>
        </p:nvSpPr>
        <p:spPr>
          <a:xfrm>
            <a:off x="306349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/>
          <p:cNvSpPr/>
          <p:nvPr/>
        </p:nvSpPr>
        <p:spPr>
          <a:xfrm>
            <a:off x="4520817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/>
          <p:cNvSpPr/>
          <p:nvPr/>
        </p:nvSpPr>
        <p:spPr>
          <a:xfrm>
            <a:off x="7387842" y="4506694"/>
            <a:ext cx="636970" cy="6579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5616226" y="4518332"/>
            <a:ext cx="13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/>
              <a:t>……</a:t>
            </a:r>
            <a:endParaRPr lang="zh-TW" altLang="en-US" sz="3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272794" y="4651012"/>
            <a:ext cx="112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1170399" y="3359139"/>
            <a:ext cx="12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875124" y="1852820"/>
            <a:ext cx="180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angle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1200180" y="347156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4030836" y="6106967"/>
            <a:ext cx="127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橢圓 143"/>
          <p:cNvSpPr/>
          <p:nvPr/>
        </p:nvSpPr>
        <p:spPr>
          <a:xfrm>
            <a:off x="5416167" y="5962650"/>
            <a:ext cx="636970" cy="65796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44" idx="0"/>
            <a:endCxn id="133" idx="4"/>
          </p:cNvCxnSpPr>
          <p:nvPr/>
        </p:nvCxnSpPr>
        <p:spPr>
          <a:xfrm flipH="1" flipV="1">
            <a:off x="3381977" y="5164663"/>
            <a:ext cx="2352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144" idx="0"/>
            <a:endCxn id="134" idx="4"/>
          </p:cNvCxnSpPr>
          <p:nvPr/>
        </p:nvCxnSpPr>
        <p:spPr>
          <a:xfrm flipH="1" flipV="1">
            <a:off x="4839302" y="5164663"/>
            <a:ext cx="895350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144" idx="0"/>
            <a:endCxn id="135" idx="4"/>
          </p:cNvCxnSpPr>
          <p:nvPr/>
        </p:nvCxnSpPr>
        <p:spPr>
          <a:xfrm flipV="1">
            <a:off x="5734652" y="5164663"/>
            <a:ext cx="1971675" cy="797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133" idx="0"/>
            <a:endCxn id="129" idx="4"/>
          </p:cNvCxnSpPr>
          <p:nvPr/>
        </p:nvCxnSpPr>
        <p:spPr>
          <a:xfrm flipV="1">
            <a:off x="338197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134" idx="0"/>
            <a:endCxn id="129" idx="4"/>
          </p:cNvCxnSpPr>
          <p:nvPr/>
        </p:nvCxnSpPr>
        <p:spPr>
          <a:xfrm flipH="1" flipV="1">
            <a:off x="3381979" y="3764488"/>
            <a:ext cx="1457323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endCxn id="129" idx="4"/>
          </p:cNvCxnSpPr>
          <p:nvPr/>
        </p:nvCxnSpPr>
        <p:spPr>
          <a:xfrm flipH="1" flipV="1">
            <a:off x="3381979" y="3764488"/>
            <a:ext cx="2671158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endCxn id="130" idx="4"/>
          </p:cNvCxnSpPr>
          <p:nvPr/>
        </p:nvCxnSpPr>
        <p:spPr>
          <a:xfrm flipH="1" flipV="1">
            <a:off x="4839304" y="3764488"/>
            <a:ext cx="1433512" cy="107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stCxn id="133" idx="0"/>
            <a:endCxn id="130" idx="4"/>
          </p:cNvCxnSpPr>
          <p:nvPr/>
        </p:nvCxnSpPr>
        <p:spPr>
          <a:xfrm flipV="1">
            <a:off x="3381977" y="3764488"/>
            <a:ext cx="14573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135" idx="0"/>
            <a:endCxn id="131" idx="4"/>
          </p:cNvCxnSpPr>
          <p:nvPr/>
        </p:nvCxnSpPr>
        <p:spPr>
          <a:xfrm flipV="1">
            <a:off x="7706327" y="3764488"/>
            <a:ext cx="2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134" idx="0"/>
            <a:endCxn id="131" idx="4"/>
          </p:cNvCxnSpPr>
          <p:nvPr/>
        </p:nvCxnSpPr>
        <p:spPr>
          <a:xfrm flipV="1">
            <a:off x="4839302" y="3764488"/>
            <a:ext cx="2867027" cy="74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endCxn id="136" idx="3"/>
          </p:cNvCxnSpPr>
          <p:nvPr/>
        </p:nvCxnSpPr>
        <p:spPr>
          <a:xfrm flipH="1">
            <a:off x="6929405" y="3764488"/>
            <a:ext cx="738599" cy="107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129" idx="0"/>
            <a:endCxn id="126" idx="4"/>
          </p:cNvCxnSpPr>
          <p:nvPr/>
        </p:nvCxnSpPr>
        <p:spPr>
          <a:xfrm flipV="1">
            <a:off x="3381979" y="2269063"/>
            <a:ext cx="1457324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126" idx="4"/>
            <a:endCxn id="130" idx="0"/>
          </p:cNvCxnSpPr>
          <p:nvPr/>
        </p:nvCxnSpPr>
        <p:spPr>
          <a:xfrm>
            <a:off x="4839303" y="2269063"/>
            <a:ext cx="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125" idx="4"/>
            <a:endCxn id="130" idx="0"/>
          </p:cNvCxnSpPr>
          <p:nvPr/>
        </p:nvCxnSpPr>
        <p:spPr>
          <a:xfrm>
            <a:off x="3381973" y="2269063"/>
            <a:ext cx="1457331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126" idx="4"/>
          </p:cNvCxnSpPr>
          <p:nvPr/>
        </p:nvCxnSpPr>
        <p:spPr>
          <a:xfrm flipH="1" flipV="1">
            <a:off x="4839303" y="2269063"/>
            <a:ext cx="1433513" cy="1125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>
            <a:stCxn id="131" idx="0"/>
            <a:endCxn id="126" idx="4"/>
          </p:cNvCxnSpPr>
          <p:nvPr/>
        </p:nvCxnSpPr>
        <p:spPr>
          <a:xfrm flipH="1" flipV="1">
            <a:off x="4839303" y="2269063"/>
            <a:ext cx="2867026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129" idx="0"/>
            <a:endCxn id="127" idx="4"/>
          </p:cNvCxnSpPr>
          <p:nvPr/>
        </p:nvCxnSpPr>
        <p:spPr>
          <a:xfrm flipV="1">
            <a:off x="3381979" y="2269063"/>
            <a:ext cx="4324349" cy="83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25" idx="0"/>
            <a:endCxn id="120" idx="4"/>
          </p:cNvCxnSpPr>
          <p:nvPr/>
        </p:nvCxnSpPr>
        <p:spPr>
          <a:xfrm flipV="1">
            <a:off x="3381973" y="716488"/>
            <a:ext cx="145733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126" idx="0"/>
            <a:endCxn id="6" idx="4"/>
          </p:cNvCxnSpPr>
          <p:nvPr/>
        </p:nvCxnSpPr>
        <p:spPr>
          <a:xfrm flipH="1" flipV="1">
            <a:off x="3381979" y="716488"/>
            <a:ext cx="1457324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126" idx="0"/>
            <a:endCxn id="124" idx="4"/>
          </p:cNvCxnSpPr>
          <p:nvPr/>
        </p:nvCxnSpPr>
        <p:spPr>
          <a:xfrm flipV="1">
            <a:off x="4839303" y="716488"/>
            <a:ext cx="2867026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127" idx="0"/>
            <a:endCxn id="124" idx="4"/>
          </p:cNvCxnSpPr>
          <p:nvPr/>
        </p:nvCxnSpPr>
        <p:spPr>
          <a:xfrm flipV="1">
            <a:off x="7706328" y="716488"/>
            <a:ext cx="1" cy="89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5356938" y="6060801"/>
            <a:ext cx="853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7260735" y="46048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2968242" y="4604843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4373826" y="4604844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/>
          <p:cNvSpPr txBox="1"/>
          <p:nvPr/>
        </p:nvSpPr>
        <p:spPr>
          <a:xfrm>
            <a:off x="2916499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4373826" y="3204669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>
            <a:off x="7260734" y="3204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7260735" y="1688482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文字方塊 190"/>
          <p:cNvSpPr txBox="1"/>
          <p:nvPr/>
        </p:nvSpPr>
        <p:spPr>
          <a:xfrm>
            <a:off x="2916497" y="1687618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4373824" y="1709245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400" dirty="0" smtClean="0">
                <a:latin typeface="Times New Roman"/>
                <a:cs typeface="Times New Roman"/>
              </a:rPr>
              <a:t>θ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字方塊 199"/>
          <p:cNvSpPr txBox="1"/>
          <p:nvPr/>
        </p:nvSpPr>
        <p:spPr>
          <a:xfrm>
            <a:off x="7240849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字方塊 200"/>
          <p:cNvSpPr txBox="1"/>
          <p:nvPr/>
        </p:nvSpPr>
        <p:spPr>
          <a:xfrm>
            <a:off x="2916496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文字方塊 201"/>
          <p:cNvSpPr txBox="1"/>
          <p:nvPr/>
        </p:nvSpPr>
        <p:spPr>
          <a:xfrm>
            <a:off x="4373823" y="156670"/>
            <a:ext cx="930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latin typeface="Times New Roman"/>
                <a:cs typeface="Times New Roman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直線接點 205"/>
          <p:cNvCxnSpPr/>
          <p:nvPr/>
        </p:nvCxnSpPr>
        <p:spPr>
          <a:xfrm>
            <a:off x="3381973" y="716488"/>
            <a:ext cx="2890842" cy="113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0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群組 289"/>
          <p:cNvGrpSpPr/>
          <p:nvPr/>
        </p:nvGrpSpPr>
        <p:grpSpPr>
          <a:xfrm>
            <a:off x="-2622906" y="6147"/>
            <a:ext cx="18701043" cy="6614472"/>
            <a:chOff x="-2622906" y="6147"/>
            <a:chExt cx="18701043" cy="6614472"/>
          </a:xfrm>
        </p:grpSpPr>
        <p:sp>
          <p:nvSpPr>
            <p:cNvPr id="93" name="平行四邊形 92"/>
            <p:cNvSpPr/>
            <p:nvPr/>
          </p:nvSpPr>
          <p:spPr>
            <a:xfrm>
              <a:off x="2793530" y="4674174"/>
              <a:ext cx="6675632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0" name="平行四邊形 89"/>
            <p:cNvSpPr/>
            <p:nvPr/>
          </p:nvSpPr>
          <p:spPr>
            <a:xfrm>
              <a:off x="6603118" y="3331977"/>
              <a:ext cx="7133244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5" name="平行四邊形 204"/>
            <p:cNvSpPr/>
            <p:nvPr/>
          </p:nvSpPr>
          <p:spPr>
            <a:xfrm>
              <a:off x="3303120" y="340459"/>
              <a:ext cx="711170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4" name="平行四邊形 203"/>
            <p:cNvSpPr/>
            <p:nvPr/>
          </p:nvSpPr>
          <p:spPr>
            <a:xfrm>
              <a:off x="-81243" y="1748341"/>
              <a:ext cx="6896105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3" name="平行四邊形 202"/>
            <p:cNvSpPr/>
            <p:nvPr/>
          </p:nvSpPr>
          <p:spPr>
            <a:xfrm>
              <a:off x="-208621" y="3315772"/>
              <a:ext cx="7023483" cy="803611"/>
            </a:xfrm>
            <a:prstGeom prst="parallelogram">
              <a:avLst>
                <a:gd name="adj" fmla="val 157751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452946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5986790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8853815" y="11475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169367" y="61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101771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2475047" y="161109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5116232" y="165018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文字方塊 127"/>
            <p:cNvSpPr txBox="1"/>
            <p:nvPr/>
          </p:nvSpPr>
          <p:spPr>
            <a:xfrm>
              <a:off x="3438884" y="1529654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1017723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橢圓 129"/>
            <p:cNvSpPr/>
            <p:nvPr/>
          </p:nvSpPr>
          <p:spPr>
            <a:xfrm>
              <a:off x="2475048" y="3106519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橢圓 130"/>
            <p:cNvSpPr/>
            <p:nvPr/>
          </p:nvSpPr>
          <p:spPr>
            <a:xfrm>
              <a:off x="5127533" y="320466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3552356" y="3071247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37" name="文字方塊 136"/>
            <p:cNvSpPr txBox="1"/>
            <p:nvPr/>
          </p:nvSpPr>
          <p:spPr>
            <a:xfrm>
              <a:off x="-2622906" y="3363634"/>
              <a:ext cx="29045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文字方塊 139"/>
            <p:cNvSpPr txBox="1"/>
            <p:nvPr/>
          </p:nvSpPr>
          <p:spPr>
            <a:xfrm>
              <a:off x="-1747512" y="1643558"/>
              <a:ext cx="22903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文字方塊 141"/>
            <p:cNvSpPr txBox="1"/>
            <p:nvPr/>
          </p:nvSpPr>
          <p:spPr>
            <a:xfrm>
              <a:off x="1801681" y="207779"/>
              <a:ext cx="2029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Object(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文字方塊 142"/>
            <p:cNvSpPr txBox="1"/>
            <p:nvPr/>
          </p:nvSpPr>
          <p:spPr>
            <a:xfrm>
              <a:off x="4426004" y="6049423"/>
              <a:ext cx="127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橢圓 143"/>
            <p:cNvSpPr/>
            <p:nvPr/>
          </p:nvSpPr>
          <p:spPr>
            <a:xfrm>
              <a:off x="5979585" y="5962650"/>
              <a:ext cx="636970" cy="65796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5871091" y="6015353"/>
              <a:ext cx="853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2328055" y="3204669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5010464" y="1745151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870726" y="168761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2328053" y="170924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字方塊 199"/>
            <p:cNvSpPr txBox="1"/>
            <p:nvPr/>
          </p:nvSpPr>
          <p:spPr>
            <a:xfrm>
              <a:off x="8706820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字方塊 200"/>
            <p:cNvSpPr txBox="1"/>
            <p:nvPr/>
          </p:nvSpPr>
          <p:spPr>
            <a:xfrm>
              <a:off x="4382467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字方塊 201"/>
            <p:cNvSpPr txBox="1"/>
            <p:nvPr/>
          </p:nvSpPr>
          <p:spPr>
            <a:xfrm>
              <a:off x="5839794" y="10962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870730" y="322566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048630" y="326680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橢圓 93"/>
            <p:cNvSpPr/>
            <p:nvPr/>
          </p:nvSpPr>
          <p:spPr>
            <a:xfrm>
              <a:off x="4097540" y="453067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5496809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7971956" y="4516164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97" name="文字方塊 135"/>
            <p:cNvSpPr txBox="1"/>
            <p:nvPr/>
          </p:nvSpPr>
          <p:spPr>
            <a:xfrm>
              <a:off x="6200340" y="4527802"/>
              <a:ext cx="1313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98" name="文字方塊 10"/>
            <p:cNvSpPr txBox="1"/>
            <p:nvPr/>
          </p:nvSpPr>
          <p:spPr>
            <a:xfrm>
              <a:off x="1323035" y="4659815"/>
              <a:ext cx="1977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Feature(</a:t>
              </a:r>
              <a:r>
                <a:rPr lang="el-GR" altLang="zh-TW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字方塊 144"/>
            <p:cNvSpPr txBox="1"/>
            <p:nvPr/>
          </p:nvSpPr>
          <p:spPr>
            <a:xfrm>
              <a:off x="7844849" y="4614315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字方塊 167"/>
            <p:cNvSpPr txBox="1"/>
            <p:nvPr/>
          </p:nvSpPr>
          <p:spPr>
            <a:xfrm>
              <a:off x="3950547" y="4645146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字方塊 168"/>
            <p:cNvSpPr txBox="1"/>
            <p:nvPr/>
          </p:nvSpPr>
          <p:spPr>
            <a:xfrm>
              <a:off x="5367115" y="4598158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l-GR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橢圓 111"/>
            <p:cNvSpPr/>
            <p:nvPr/>
          </p:nvSpPr>
          <p:spPr>
            <a:xfrm>
              <a:off x="7814118" y="3154480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橢圓 112"/>
            <p:cNvSpPr/>
            <p:nvPr/>
          </p:nvSpPr>
          <p:spPr>
            <a:xfrm>
              <a:off x="9356670" y="3168651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橢圓 113"/>
            <p:cNvSpPr/>
            <p:nvPr/>
          </p:nvSpPr>
          <p:spPr>
            <a:xfrm>
              <a:off x="11949928" y="316865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10189674" y="3160298"/>
              <a:ext cx="1249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7688704" y="3204670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9186128" y="324580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11802626" y="3276694"/>
              <a:ext cx="930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400" baseline="30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平行四邊形 118"/>
            <p:cNvSpPr/>
            <p:nvPr/>
          </p:nvSpPr>
          <p:spPr>
            <a:xfrm>
              <a:off x="6725050" y="1774179"/>
              <a:ext cx="7179220" cy="803611"/>
            </a:xfrm>
            <a:prstGeom prst="parallelogram">
              <a:avLst>
                <a:gd name="adj" fmla="val 157751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77994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9329332" y="1636932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11949619" y="1687618"/>
              <a:ext cx="636970" cy="6579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10293169" y="1555492"/>
              <a:ext cx="157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/>
                <a:t>……</a:t>
              </a:r>
              <a:endParaRPr lang="zh-TW" altLang="en-US" sz="3600" dirty="0"/>
            </a:p>
          </p:txBody>
        </p:sp>
        <p:sp>
          <p:nvSpPr>
            <p:cNvPr id="146" name="文字方塊 145"/>
            <p:cNvSpPr txBox="1"/>
            <p:nvPr/>
          </p:nvSpPr>
          <p:spPr>
            <a:xfrm>
              <a:off x="7378249" y="1748341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文字方塊 147"/>
            <p:cNvSpPr txBox="1"/>
            <p:nvPr/>
          </p:nvSpPr>
          <p:spPr>
            <a:xfrm>
              <a:off x="8935487" y="1760487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11528436" y="1807398"/>
              <a:ext cx="1479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 smtClean="0">
                  <a:latin typeface="Times New Roman"/>
                  <a:cs typeface="Times New Roman"/>
                </a:rPr>
                <a:t>θ</a:t>
              </a:r>
              <a:r>
                <a:rPr lang="en-US" altLang="zh-TW" sz="2000" baseline="30000" dirty="0" smtClean="0">
                  <a:latin typeface="Times New Roman"/>
                  <a:cs typeface="Times New Roman"/>
                </a:rPr>
                <a:t>U</a:t>
              </a:r>
              <a:r>
                <a:rPr lang="en-US" altLang="zh-TW" sz="24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13400250" y="3214072"/>
              <a:ext cx="263308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Unclassified Descriptor</a:t>
              </a:r>
            </a:p>
            <a:p>
              <a:pPr algn="ctr"/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altLang="zh-TW" sz="2000" b="1" baseline="30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文字方塊 171"/>
            <p:cNvSpPr txBox="1"/>
            <p:nvPr/>
          </p:nvSpPr>
          <p:spPr>
            <a:xfrm>
              <a:off x="13400250" y="1507840"/>
              <a:ext cx="26778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Inferred </a:t>
              </a:r>
              <a:endPara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angle</a:t>
              </a:r>
            </a:p>
            <a:p>
              <a:pPr algn="ctr"/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az-Cyrl-AZ" altLang="zh-TW" sz="2400" b="1" dirty="0" smtClean="0">
                  <a:latin typeface="Times New Roman"/>
                  <a:cs typeface="Times New Roman"/>
                </a:rPr>
                <a:t>Ө</a:t>
              </a:r>
              <a:r>
                <a:rPr lang="en-US" altLang="zh-TW" sz="24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TW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線接點 2"/>
            <p:cNvCxnSpPr>
              <a:stCxn id="129" idx="4"/>
              <a:endCxn id="94" idx="0"/>
            </p:cNvCxnSpPr>
            <p:nvPr/>
          </p:nvCxnSpPr>
          <p:spPr>
            <a:xfrm>
              <a:off x="1336208" y="3764488"/>
              <a:ext cx="3079817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>
              <a:stCxn id="130" idx="4"/>
              <a:endCxn id="94" idx="0"/>
            </p:cNvCxnSpPr>
            <p:nvPr/>
          </p:nvCxnSpPr>
          <p:spPr>
            <a:xfrm>
              <a:off x="2793533" y="3764488"/>
              <a:ext cx="1622492" cy="7661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131" idx="4"/>
              <a:endCxn id="94" idx="0"/>
            </p:cNvCxnSpPr>
            <p:nvPr/>
          </p:nvCxnSpPr>
          <p:spPr>
            <a:xfrm flipH="1">
              <a:off x="4416025" y="3862637"/>
              <a:ext cx="1029993" cy="66804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>
              <a:stCxn id="129" idx="4"/>
              <a:endCxn id="95" idx="0"/>
            </p:cNvCxnSpPr>
            <p:nvPr/>
          </p:nvCxnSpPr>
          <p:spPr>
            <a:xfrm>
              <a:off x="1336208" y="3764488"/>
              <a:ext cx="447908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>
              <a:endCxn id="96" idx="0"/>
            </p:cNvCxnSpPr>
            <p:nvPr/>
          </p:nvCxnSpPr>
          <p:spPr>
            <a:xfrm>
              <a:off x="1323035" y="3764488"/>
              <a:ext cx="6967406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>
              <a:stCxn id="131" idx="4"/>
              <a:endCxn id="95" idx="0"/>
            </p:cNvCxnSpPr>
            <p:nvPr/>
          </p:nvCxnSpPr>
          <p:spPr>
            <a:xfrm>
              <a:off x="5446018" y="3862637"/>
              <a:ext cx="369276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>
              <a:stCxn id="130" idx="4"/>
              <a:endCxn id="96" idx="0"/>
            </p:cNvCxnSpPr>
            <p:nvPr/>
          </p:nvCxnSpPr>
          <p:spPr>
            <a:xfrm>
              <a:off x="2793533" y="3764488"/>
              <a:ext cx="5496908" cy="751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>
              <a:stCxn id="131" idx="4"/>
              <a:endCxn id="96" idx="0"/>
            </p:cNvCxnSpPr>
            <p:nvPr/>
          </p:nvCxnSpPr>
          <p:spPr>
            <a:xfrm>
              <a:off x="5446018" y="3862637"/>
              <a:ext cx="2844423" cy="6535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>
              <a:stCxn id="125" idx="4"/>
              <a:endCxn id="129" idx="0"/>
            </p:cNvCxnSpPr>
            <p:nvPr/>
          </p:nvCxnSpPr>
          <p:spPr>
            <a:xfrm>
              <a:off x="1336202" y="2269063"/>
              <a:ext cx="6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>
              <a:stCxn id="129" idx="0"/>
              <a:endCxn id="126" idx="4"/>
            </p:cNvCxnSpPr>
            <p:nvPr/>
          </p:nvCxnSpPr>
          <p:spPr>
            <a:xfrm flipV="1">
              <a:off x="1336208" y="2269063"/>
              <a:ext cx="1457324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>
              <a:stCxn id="129" idx="0"/>
              <a:endCxn id="127" idx="4"/>
            </p:cNvCxnSpPr>
            <p:nvPr/>
          </p:nvCxnSpPr>
          <p:spPr>
            <a:xfrm flipV="1">
              <a:off x="1336208" y="2308157"/>
              <a:ext cx="4098509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接點 140"/>
            <p:cNvCxnSpPr>
              <a:stCxn id="125" idx="4"/>
              <a:endCxn id="130" idx="0"/>
            </p:cNvCxnSpPr>
            <p:nvPr/>
          </p:nvCxnSpPr>
          <p:spPr>
            <a:xfrm>
              <a:off x="1336202" y="2269063"/>
              <a:ext cx="1457331" cy="8374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>
              <a:endCxn id="130" idx="0"/>
            </p:cNvCxnSpPr>
            <p:nvPr/>
          </p:nvCxnSpPr>
          <p:spPr>
            <a:xfrm>
              <a:off x="2793530" y="2294901"/>
              <a:ext cx="3" cy="8116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>
              <a:stCxn id="125" idx="4"/>
              <a:endCxn id="131" idx="0"/>
            </p:cNvCxnSpPr>
            <p:nvPr/>
          </p:nvCxnSpPr>
          <p:spPr>
            <a:xfrm>
              <a:off x="1336202" y="2269063"/>
              <a:ext cx="410981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>
              <a:stCxn id="126" idx="4"/>
              <a:endCxn id="131" idx="0"/>
            </p:cNvCxnSpPr>
            <p:nvPr/>
          </p:nvCxnSpPr>
          <p:spPr>
            <a:xfrm>
              <a:off x="2793532" y="2269063"/>
              <a:ext cx="2652486" cy="9356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/>
            <p:cNvCxnSpPr>
              <a:stCxn id="127" idx="4"/>
              <a:endCxn id="130" idx="0"/>
            </p:cNvCxnSpPr>
            <p:nvPr/>
          </p:nvCxnSpPr>
          <p:spPr>
            <a:xfrm flipH="1">
              <a:off x="2793533" y="2308157"/>
              <a:ext cx="2641184" cy="7983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127" idx="4"/>
              <a:endCxn id="131" idx="0"/>
            </p:cNvCxnSpPr>
            <p:nvPr/>
          </p:nvCxnSpPr>
          <p:spPr>
            <a:xfrm>
              <a:off x="5434717" y="2308157"/>
              <a:ext cx="11301" cy="89651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接點 152"/>
            <p:cNvCxnSpPr>
              <a:stCxn id="121" idx="4"/>
              <a:endCxn id="112" idx="0"/>
            </p:cNvCxnSpPr>
            <p:nvPr/>
          </p:nvCxnSpPr>
          <p:spPr>
            <a:xfrm>
              <a:off x="8117917" y="2294901"/>
              <a:ext cx="14686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接點 154"/>
            <p:cNvCxnSpPr>
              <a:stCxn id="121" idx="4"/>
              <a:endCxn id="113" idx="0"/>
            </p:cNvCxnSpPr>
            <p:nvPr/>
          </p:nvCxnSpPr>
          <p:spPr>
            <a:xfrm>
              <a:off x="8117917" y="2294901"/>
              <a:ext cx="15572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endCxn id="114" idx="0"/>
            </p:cNvCxnSpPr>
            <p:nvPr/>
          </p:nvCxnSpPr>
          <p:spPr>
            <a:xfrm>
              <a:off x="8154181" y="2294901"/>
              <a:ext cx="4114232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接點 156"/>
            <p:cNvCxnSpPr>
              <a:stCxn id="122" idx="4"/>
              <a:endCxn id="112" idx="0"/>
            </p:cNvCxnSpPr>
            <p:nvPr/>
          </p:nvCxnSpPr>
          <p:spPr>
            <a:xfrm flipH="1">
              <a:off x="8132603" y="2294901"/>
              <a:ext cx="1515214" cy="85957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接點 158"/>
            <p:cNvCxnSpPr>
              <a:stCxn id="122" idx="4"/>
              <a:endCxn id="113" idx="0"/>
            </p:cNvCxnSpPr>
            <p:nvPr/>
          </p:nvCxnSpPr>
          <p:spPr>
            <a:xfrm>
              <a:off x="9647817" y="2294901"/>
              <a:ext cx="27338" cy="873750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 162"/>
            <p:cNvCxnSpPr>
              <a:stCxn id="122" idx="4"/>
              <a:endCxn id="114" idx="0"/>
            </p:cNvCxnSpPr>
            <p:nvPr/>
          </p:nvCxnSpPr>
          <p:spPr>
            <a:xfrm>
              <a:off x="9647817" y="2294901"/>
              <a:ext cx="2620596" cy="873751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>
              <a:stCxn id="112" idx="0"/>
              <a:endCxn id="123" idx="4"/>
            </p:cNvCxnSpPr>
            <p:nvPr/>
          </p:nvCxnSpPr>
          <p:spPr>
            <a:xfrm flipV="1">
              <a:off x="8132603" y="2345587"/>
              <a:ext cx="4135501" cy="80889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 167"/>
            <p:cNvCxnSpPr>
              <a:stCxn id="113" idx="0"/>
              <a:endCxn id="123" idx="4"/>
            </p:cNvCxnSpPr>
            <p:nvPr/>
          </p:nvCxnSpPr>
          <p:spPr>
            <a:xfrm flipV="1">
              <a:off x="9675155" y="2345587"/>
              <a:ext cx="2592949" cy="82306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>
              <a:stCxn id="123" idx="4"/>
              <a:endCxn id="114" idx="0"/>
            </p:cNvCxnSpPr>
            <p:nvPr/>
          </p:nvCxnSpPr>
          <p:spPr>
            <a:xfrm>
              <a:off x="12268104" y="2345587"/>
              <a:ext cx="309" cy="82306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/>
            <p:cNvCxnSpPr>
              <a:stCxn id="112" idx="4"/>
              <a:endCxn id="94" idx="0"/>
            </p:cNvCxnSpPr>
            <p:nvPr/>
          </p:nvCxnSpPr>
          <p:spPr>
            <a:xfrm flipH="1">
              <a:off x="4416025" y="3812449"/>
              <a:ext cx="3716578" cy="718229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>
              <a:stCxn id="112" idx="4"/>
              <a:endCxn id="95" idx="0"/>
            </p:cNvCxnSpPr>
            <p:nvPr/>
          </p:nvCxnSpPr>
          <p:spPr>
            <a:xfrm flipH="1">
              <a:off x="5815294" y="3812449"/>
              <a:ext cx="2317309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>
              <a:stCxn id="112" idx="4"/>
              <a:endCxn id="96" idx="0"/>
            </p:cNvCxnSpPr>
            <p:nvPr/>
          </p:nvCxnSpPr>
          <p:spPr>
            <a:xfrm>
              <a:off x="8132603" y="3812449"/>
              <a:ext cx="157838" cy="703715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接點 184"/>
            <p:cNvCxnSpPr>
              <a:stCxn id="113" idx="4"/>
              <a:endCxn id="94" idx="0"/>
            </p:cNvCxnSpPr>
            <p:nvPr/>
          </p:nvCxnSpPr>
          <p:spPr>
            <a:xfrm flipH="1">
              <a:off x="4416025" y="3826620"/>
              <a:ext cx="5259130" cy="70405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>
              <a:stCxn id="114" idx="4"/>
              <a:endCxn id="94" idx="0"/>
            </p:cNvCxnSpPr>
            <p:nvPr/>
          </p:nvCxnSpPr>
          <p:spPr>
            <a:xfrm flipH="1">
              <a:off x="4416025" y="3826621"/>
              <a:ext cx="7852388" cy="704057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接點 191"/>
            <p:cNvCxnSpPr>
              <a:stCxn id="113" idx="4"/>
              <a:endCxn id="95" idx="0"/>
            </p:cNvCxnSpPr>
            <p:nvPr/>
          </p:nvCxnSpPr>
          <p:spPr>
            <a:xfrm flipH="1">
              <a:off x="5815294" y="3826620"/>
              <a:ext cx="3859861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>
              <a:stCxn id="113" idx="4"/>
              <a:endCxn id="96" idx="0"/>
            </p:cNvCxnSpPr>
            <p:nvPr/>
          </p:nvCxnSpPr>
          <p:spPr>
            <a:xfrm flipH="1">
              <a:off x="8290441" y="3826620"/>
              <a:ext cx="1384714" cy="68954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接點 196"/>
            <p:cNvCxnSpPr>
              <a:stCxn id="114" idx="4"/>
              <a:endCxn id="96" idx="0"/>
            </p:cNvCxnSpPr>
            <p:nvPr/>
          </p:nvCxnSpPr>
          <p:spPr>
            <a:xfrm flipH="1">
              <a:off x="8290441" y="3826621"/>
              <a:ext cx="3977972" cy="689543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接點 206"/>
            <p:cNvCxnSpPr>
              <a:stCxn id="6" idx="4"/>
              <a:endCxn id="125" idx="0"/>
            </p:cNvCxnSpPr>
            <p:nvPr/>
          </p:nvCxnSpPr>
          <p:spPr>
            <a:xfrm flipH="1">
              <a:off x="1336202" y="669444"/>
              <a:ext cx="351174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接點 207"/>
            <p:cNvCxnSpPr>
              <a:stCxn id="120" idx="4"/>
              <a:endCxn id="125" idx="0"/>
            </p:cNvCxnSpPr>
            <p:nvPr/>
          </p:nvCxnSpPr>
          <p:spPr>
            <a:xfrm flipH="1">
              <a:off x="1336202" y="669444"/>
              <a:ext cx="496907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接點 208"/>
            <p:cNvCxnSpPr>
              <a:stCxn id="124" idx="4"/>
              <a:endCxn id="126" idx="0"/>
            </p:cNvCxnSpPr>
            <p:nvPr/>
          </p:nvCxnSpPr>
          <p:spPr>
            <a:xfrm flipH="1">
              <a:off x="2793532" y="669444"/>
              <a:ext cx="637876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接點 209"/>
            <p:cNvCxnSpPr>
              <a:stCxn id="124" idx="4"/>
            </p:cNvCxnSpPr>
            <p:nvPr/>
          </p:nvCxnSpPr>
          <p:spPr>
            <a:xfrm flipH="1">
              <a:off x="1460500" y="669444"/>
              <a:ext cx="7711800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接點 211"/>
            <p:cNvCxnSpPr>
              <a:stCxn id="6" idx="4"/>
              <a:endCxn id="126" idx="0"/>
            </p:cNvCxnSpPr>
            <p:nvPr/>
          </p:nvCxnSpPr>
          <p:spPr>
            <a:xfrm flipH="1">
              <a:off x="2793532" y="669444"/>
              <a:ext cx="2054418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接點 215"/>
            <p:cNvCxnSpPr>
              <a:stCxn id="120" idx="4"/>
              <a:endCxn id="126" idx="0"/>
            </p:cNvCxnSpPr>
            <p:nvPr/>
          </p:nvCxnSpPr>
          <p:spPr>
            <a:xfrm flipH="1">
              <a:off x="2793532" y="669444"/>
              <a:ext cx="3511743" cy="9416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接點 219"/>
            <p:cNvCxnSpPr>
              <a:stCxn id="6" idx="4"/>
              <a:endCxn id="127" idx="0"/>
            </p:cNvCxnSpPr>
            <p:nvPr/>
          </p:nvCxnSpPr>
          <p:spPr>
            <a:xfrm>
              <a:off x="4847950" y="669444"/>
              <a:ext cx="586767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接點 222"/>
            <p:cNvCxnSpPr>
              <a:stCxn id="120" idx="4"/>
              <a:endCxn id="127" idx="0"/>
            </p:cNvCxnSpPr>
            <p:nvPr/>
          </p:nvCxnSpPr>
          <p:spPr>
            <a:xfrm flipH="1">
              <a:off x="5434717" y="669444"/>
              <a:ext cx="870558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/>
            <p:cNvCxnSpPr>
              <a:stCxn id="124" idx="4"/>
              <a:endCxn id="127" idx="0"/>
            </p:cNvCxnSpPr>
            <p:nvPr/>
          </p:nvCxnSpPr>
          <p:spPr>
            <a:xfrm flipH="1">
              <a:off x="5434717" y="669444"/>
              <a:ext cx="3737583" cy="9807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接點 229"/>
            <p:cNvCxnSpPr>
              <a:stCxn id="6" idx="4"/>
              <a:endCxn id="121" idx="0"/>
            </p:cNvCxnSpPr>
            <p:nvPr/>
          </p:nvCxnSpPr>
          <p:spPr>
            <a:xfrm>
              <a:off x="4847950" y="669444"/>
              <a:ext cx="32699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接點 232"/>
            <p:cNvCxnSpPr>
              <a:stCxn id="120" idx="4"/>
              <a:endCxn id="121" idx="0"/>
            </p:cNvCxnSpPr>
            <p:nvPr/>
          </p:nvCxnSpPr>
          <p:spPr>
            <a:xfrm>
              <a:off x="6305275" y="669444"/>
              <a:ext cx="18126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接點 235"/>
            <p:cNvCxnSpPr>
              <a:stCxn id="120" idx="4"/>
              <a:endCxn id="122" idx="0"/>
            </p:cNvCxnSpPr>
            <p:nvPr/>
          </p:nvCxnSpPr>
          <p:spPr>
            <a:xfrm>
              <a:off x="6305275" y="669444"/>
              <a:ext cx="3342542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線接點 238"/>
            <p:cNvCxnSpPr>
              <a:stCxn id="124" idx="4"/>
              <a:endCxn id="121" idx="0"/>
            </p:cNvCxnSpPr>
            <p:nvPr/>
          </p:nvCxnSpPr>
          <p:spPr>
            <a:xfrm flipH="1">
              <a:off x="8117917" y="669444"/>
              <a:ext cx="1054383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接點 241"/>
            <p:cNvCxnSpPr>
              <a:stCxn id="6" idx="4"/>
              <a:endCxn id="122" idx="0"/>
            </p:cNvCxnSpPr>
            <p:nvPr/>
          </p:nvCxnSpPr>
          <p:spPr>
            <a:xfrm>
              <a:off x="4847950" y="669444"/>
              <a:ext cx="479986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線接點 244"/>
            <p:cNvCxnSpPr>
              <a:stCxn id="124" idx="4"/>
              <a:endCxn id="122" idx="0"/>
            </p:cNvCxnSpPr>
            <p:nvPr/>
          </p:nvCxnSpPr>
          <p:spPr>
            <a:xfrm>
              <a:off x="9172300" y="669444"/>
              <a:ext cx="475517" cy="967488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線接點 247"/>
            <p:cNvCxnSpPr>
              <a:stCxn id="6" idx="4"/>
              <a:endCxn id="123" idx="0"/>
            </p:cNvCxnSpPr>
            <p:nvPr/>
          </p:nvCxnSpPr>
          <p:spPr>
            <a:xfrm>
              <a:off x="4847950" y="669444"/>
              <a:ext cx="742015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接點 251"/>
            <p:cNvCxnSpPr>
              <a:stCxn id="120" idx="4"/>
              <a:endCxn id="123" idx="0"/>
            </p:cNvCxnSpPr>
            <p:nvPr/>
          </p:nvCxnSpPr>
          <p:spPr>
            <a:xfrm>
              <a:off x="6305275" y="669444"/>
              <a:ext cx="5962829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接點 254"/>
            <p:cNvCxnSpPr>
              <a:stCxn id="124" idx="4"/>
              <a:endCxn id="123" idx="0"/>
            </p:cNvCxnSpPr>
            <p:nvPr/>
          </p:nvCxnSpPr>
          <p:spPr>
            <a:xfrm>
              <a:off x="9172300" y="669444"/>
              <a:ext cx="3095804" cy="101817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接點 258"/>
            <p:cNvCxnSpPr>
              <a:stCxn id="144" idx="0"/>
              <a:endCxn id="94" idx="4"/>
            </p:cNvCxnSpPr>
            <p:nvPr/>
          </p:nvCxnSpPr>
          <p:spPr>
            <a:xfrm flipH="1" flipV="1">
              <a:off x="4416025" y="5188647"/>
              <a:ext cx="1882045" cy="77400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線接點 261"/>
            <p:cNvCxnSpPr>
              <a:stCxn id="144" idx="0"/>
              <a:endCxn id="95" idx="4"/>
            </p:cNvCxnSpPr>
            <p:nvPr/>
          </p:nvCxnSpPr>
          <p:spPr>
            <a:xfrm flipH="1" flipV="1">
              <a:off x="5815294" y="5174133"/>
              <a:ext cx="482776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線接點 264"/>
            <p:cNvCxnSpPr>
              <a:stCxn id="144" idx="0"/>
              <a:endCxn id="96" idx="4"/>
            </p:cNvCxnSpPr>
            <p:nvPr/>
          </p:nvCxnSpPr>
          <p:spPr>
            <a:xfrm flipV="1">
              <a:off x="6298070" y="5174133"/>
              <a:ext cx="1992371" cy="788517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0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8684"/>
              </p:ext>
            </p:extLst>
          </p:nvPr>
        </p:nvGraphicFramePr>
        <p:xfrm>
          <a:off x="203201" y="-169682"/>
          <a:ext cx="10907385" cy="6883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6016"/>
                <a:gridCol w="1791222"/>
                <a:gridCol w="1803747"/>
                <a:gridCol w="1791222"/>
                <a:gridCol w="1853852"/>
                <a:gridCol w="1841326"/>
              </a:tblGrid>
              <a:tr h="3199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1028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WP1.5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WP2.1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0991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WP1.6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WP2.2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18098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0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WP1.7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WP2.3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1268202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006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WP1.4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WP2.4</a:t>
                      </a:r>
                      <a:endParaRPr lang="zh-TW" alt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WP3.4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504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0" name="圖片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2" y="2289259"/>
            <a:ext cx="1672046" cy="1115568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649101"/>
            <a:ext cx="1672046" cy="1115568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3911443"/>
            <a:ext cx="1672046" cy="1115568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6" y="5538828"/>
            <a:ext cx="1672046" cy="1115568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3911443"/>
            <a:ext cx="1672046" cy="1115568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2264207"/>
            <a:ext cx="1672046" cy="1115568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649101"/>
            <a:ext cx="1672046" cy="1115568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01" y="2279808"/>
            <a:ext cx="1672046" cy="1115568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53" y="661627"/>
            <a:ext cx="1672046" cy="1115568"/>
          </a:xfrm>
          <a:prstGeom prst="rect">
            <a:avLst/>
          </a:prstGeom>
        </p:spPr>
      </p:pic>
      <p:pic>
        <p:nvPicPr>
          <p:cNvPr id="82" name="圖片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92" y="5563622"/>
            <a:ext cx="1672046" cy="1115568"/>
          </a:xfrm>
          <a:prstGeom prst="rect">
            <a:avLst/>
          </a:prstGeom>
        </p:spPr>
      </p:pic>
      <p:pic>
        <p:nvPicPr>
          <p:cNvPr id="83" name="圖片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44" y="2289259"/>
            <a:ext cx="1672046" cy="1115568"/>
          </a:xfrm>
          <a:prstGeom prst="rect">
            <a:avLst/>
          </a:prstGeom>
        </p:spPr>
      </p:pic>
      <p:pic>
        <p:nvPicPr>
          <p:cNvPr id="84" name="圖片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68" y="3929417"/>
            <a:ext cx="1672046" cy="1115568"/>
          </a:xfrm>
          <a:prstGeom prst="rect">
            <a:avLst/>
          </a:prstGeom>
        </p:spPr>
      </p:pic>
      <p:pic>
        <p:nvPicPr>
          <p:cNvPr id="85" name="圖片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70" y="649101"/>
            <a:ext cx="1672046" cy="1115568"/>
          </a:xfrm>
          <a:prstGeom prst="rect">
            <a:avLst/>
          </a:prstGeom>
        </p:spPr>
      </p:pic>
      <p:pic>
        <p:nvPicPr>
          <p:cNvPr id="86" name="圖片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649101"/>
            <a:ext cx="1672046" cy="1115568"/>
          </a:xfrm>
          <a:prstGeom prst="rect">
            <a:avLst/>
          </a:prstGeom>
        </p:spPr>
      </p:pic>
      <p:pic>
        <p:nvPicPr>
          <p:cNvPr id="87" name="圖片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661627"/>
            <a:ext cx="1672046" cy="1115568"/>
          </a:xfrm>
          <a:prstGeom prst="rect">
            <a:avLst/>
          </a:prstGeom>
        </p:spPr>
      </p:pic>
      <p:pic>
        <p:nvPicPr>
          <p:cNvPr id="88" name="圖片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3929417"/>
            <a:ext cx="1672046" cy="1115568"/>
          </a:xfrm>
          <a:prstGeom prst="rect">
            <a:avLst/>
          </a:prstGeom>
        </p:spPr>
      </p:pic>
      <p:pic>
        <p:nvPicPr>
          <p:cNvPr id="89" name="圖片 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5538828"/>
            <a:ext cx="1672046" cy="1115568"/>
          </a:xfrm>
          <a:prstGeom prst="rect">
            <a:avLst/>
          </a:prstGeom>
        </p:spPr>
      </p:pic>
      <p:pic>
        <p:nvPicPr>
          <p:cNvPr id="90" name="圖片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40" y="3929417"/>
            <a:ext cx="1672046" cy="1115568"/>
          </a:xfrm>
          <a:prstGeom prst="rect">
            <a:avLst/>
          </a:prstGeom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827" y="2289259"/>
            <a:ext cx="1672046" cy="1115568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536" y="2289259"/>
            <a:ext cx="167204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2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57" y="263047"/>
            <a:ext cx="9543274" cy="6051703"/>
          </a:xfrm>
        </p:spPr>
      </p:pic>
    </p:spTree>
    <p:extLst>
      <p:ext uri="{BB962C8B-B14F-4D97-AF65-F5344CB8AC3E}">
        <p14:creationId xmlns:p14="http://schemas.microsoft.com/office/powerpoint/2010/main" val="244643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18" y="739035"/>
            <a:ext cx="7352256" cy="49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78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7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54990" y="3933175"/>
            <a:ext cx="588723" cy="6263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55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8" y="200415"/>
            <a:ext cx="7416593" cy="49928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9937" y="4233796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242133" y="3613757"/>
            <a:ext cx="588723" cy="30688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830856" y="3920647"/>
            <a:ext cx="588723" cy="3131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18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群組 54"/>
          <p:cNvGrpSpPr/>
          <p:nvPr/>
        </p:nvGrpSpPr>
        <p:grpSpPr>
          <a:xfrm>
            <a:off x="2162018" y="-22557"/>
            <a:ext cx="9432098" cy="2437590"/>
            <a:chOff x="242728" y="1073920"/>
            <a:chExt cx="11755433" cy="185738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52" y="1083547"/>
              <a:ext cx="2362209" cy="155992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444" y="1077128"/>
              <a:ext cx="2349511" cy="156634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64" y="1077129"/>
              <a:ext cx="2349509" cy="1566339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055" y="1077130"/>
              <a:ext cx="2349509" cy="1566339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29" y="1077128"/>
              <a:ext cx="2354325" cy="156955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4946564" y="1083547"/>
              <a:ext cx="2349509" cy="1559921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42728" y="1073921"/>
              <a:ext cx="4691135" cy="15599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296070" y="1073920"/>
              <a:ext cx="4699021" cy="155992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42728" y="2643468"/>
              <a:ext cx="4691132" cy="281423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 images 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305697" y="2633841"/>
              <a:ext cx="4679764" cy="281423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 images 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946561" y="2649885"/>
              <a:ext cx="2349509" cy="281423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Genuine image 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4500088" y="2361432"/>
            <a:ext cx="3819747" cy="3062338"/>
            <a:chOff x="1520951" y="2156073"/>
            <a:chExt cx="5932250" cy="4532825"/>
          </a:xfrm>
        </p:grpSpPr>
        <p:grpSp>
          <p:nvGrpSpPr>
            <p:cNvPr id="4" name="群組 3"/>
            <p:cNvGrpSpPr/>
            <p:nvPr/>
          </p:nvGrpSpPr>
          <p:grpSpPr>
            <a:xfrm>
              <a:off x="3680520" y="2156073"/>
              <a:ext cx="3772681" cy="4532825"/>
              <a:chOff x="1625770" y="1980709"/>
              <a:chExt cx="3772681" cy="4532825"/>
            </a:xfrm>
          </p:grpSpPr>
          <p:pic>
            <p:nvPicPr>
              <p:cNvPr id="49" name="圖片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8529" y="2878285"/>
                <a:ext cx="3198081" cy="3017544"/>
              </a:xfrm>
              <a:prstGeom prst="rect">
                <a:avLst/>
              </a:prstGeom>
            </p:spPr>
          </p:pic>
          <p:grpSp>
            <p:nvGrpSpPr>
              <p:cNvPr id="56" name="群組 55"/>
              <p:cNvGrpSpPr/>
              <p:nvPr/>
            </p:nvGrpSpPr>
            <p:grpSpPr>
              <a:xfrm>
                <a:off x="1625770" y="2554137"/>
                <a:ext cx="1533546" cy="1681298"/>
                <a:chOff x="4484318" y="2930415"/>
                <a:chExt cx="1533546" cy="1681298"/>
              </a:xfrm>
            </p:grpSpPr>
            <p:cxnSp>
              <p:nvCxnSpPr>
                <p:cNvPr id="28" name="直線接點 27"/>
                <p:cNvCxnSpPr/>
                <p:nvPr/>
              </p:nvCxnSpPr>
              <p:spPr>
                <a:xfrm flipH="1" flipV="1">
                  <a:off x="4911867" y="2930415"/>
                  <a:ext cx="1105997" cy="168129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/>
                <p:cNvCxnSpPr/>
                <p:nvPr/>
              </p:nvCxnSpPr>
              <p:spPr>
                <a:xfrm>
                  <a:off x="4484318" y="2930415"/>
                  <a:ext cx="42754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矩形 30"/>
              <p:cNvSpPr/>
              <p:nvPr/>
            </p:nvSpPr>
            <p:spPr>
              <a:xfrm>
                <a:off x="1655294" y="1985043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3795952" y="2554137"/>
                <a:ext cx="1360692" cy="1659312"/>
                <a:chOff x="6332017" y="2969332"/>
                <a:chExt cx="1360692" cy="1659312"/>
              </a:xfrm>
            </p:grpSpPr>
            <p:cxnSp>
              <p:nvCxnSpPr>
                <p:cNvPr id="33" name="直線接點 32"/>
                <p:cNvCxnSpPr/>
                <p:nvPr/>
              </p:nvCxnSpPr>
              <p:spPr>
                <a:xfrm flipV="1">
                  <a:off x="6332017" y="2972242"/>
                  <a:ext cx="910353" cy="16564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接點 33"/>
                <p:cNvCxnSpPr/>
                <p:nvPr/>
              </p:nvCxnSpPr>
              <p:spPr>
                <a:xfrm>
                  <a:off x="7242370" y="2969332"/>
                  <a:ext cx="450339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矩形 35"/>
              <p:cNvSpPr/>
              <p:nvPr/>
            </p:nvSpPr>
            <p:spPr>
              <a:xfrm>
                <a:off x="4788029" y="1980709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2</a:t>
                </a:r>
                <a:endParaRPr lang="zh-TW" altLang="en-US" sz="2400" dirty="0"/>
              </a:p>
            </p:txBody>
          </p:sp>
          <p:grpSp>
            <p:nvGrpSpPr>
              <p:cNvPr id="59" name="群組 58"/>
              <p:cNvGrpSpPr/>
              <p:nvPr/>
            </p:nvGrpSpPr>
            <p:grpSpPr>
              <a:xfrm>
                <a:off x="1655294" y="4687473"/>
                <a:ext cx="1603482" cy="1826061"/>
                <a:chOff x="4377522" y="4974656"/>
                <a:chExt cx="1603482" cy="1826061"/>
              </a:xfrm>
            </p:grpSpPr>
            <p:cxnSp>
              <p:nvCxnSpPr>
                <p:cNvPr id="37" name="直線接點 36"/>
                <p:cNvCxnSpPr/>
                <p:nvPr/>
              </p:nvCxnSpPr>
              <p:spPr>
                <a:xfrm flipV="1">
                  <a:off x="4914283" y="4974656"/>
                  <a:ext cx="1066721" cy="1826061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>
                  <a:off x="4377522" y="6800717"/>
                  <a:ext cx="536761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矩形 38"/>
              <p:cNvSpPr/>
              <p:nvPr/>
            </p:nvSpPr>
            <p:spPr>
              <a:xfrm>
                <a:off x="1716976" y="5944166"/>
                <a:ext cx="4116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 smtClean="0"/>
                  <a:t>3</a:t>
                </a:r>
                <a:endParaRPr lang="zh-TW" altLang="en-US" sz="2400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058293" y="5664996"/>
                <a:ext cx="3401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/>
                  <a:t>4</a:t>
                </a:r>
                <a:endParaRPr lang="zh-TW" altLang="en-US" sz="2400" dirty="0"/>
              </a:p>
            </p:txBody>
          </p:sp>
          <p:grpSp>
            <p:nvGrpSpPr>
              <p:cNvPr id="58" name="群組 57"/>
              <p:cNvGrpSpPr/>
              <p:nvPr/>
            </p:nvGrpSpPr>
            <p:grpSpPr>
              <a:xfrm>
                <a:off x="3945879" y="4348398"/>
                <a:ext cx="1382803" cy="1934302"/>
                <a:chOff x="6413507" y="4749231"/>
                <a:chExt cx="1382803" cy="1934302"/>
              </a:xfrm>
            </p:grpSpPr>
            <p:cxnSp>
              <p:nvCxnSpPr>
                <p:cNvPr id="44" name="直線接點 43"/>
                <p:cNvCxnSpPr/>
                <p:nvPr/>
              </p:nvCxnSpPr>
              <p:spPr>
                <a:xfrm flipH="1" flipV="1">
                  <a:off x="6413507" y="4749231"/>
                  <a:ext cx="985595" cy="193430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/>
                <p:cNvCxnSpPr/>
                <p:nvPr/>
              </p:nvCxnSpPr>
              <p:spPr>
                <a:xfrm>
                  <a:off x="7395320" y="6662431"/>
                  <a:ext cx="40099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直線接點 31"/>
            <p:cNvCxnSpPr/>
            <p:nvPr/>
          </p:nvCxnSpPr>
          <p:spPr>
            <a:xfrm flipH="1">
              <a:off x="2041742" y="4602062"/>
              <a:ext cx="2297591" cy="343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/>
            <p:cNvSpPr txBox="1"/>
            <p:nvPr/>
          </p:nvSpPr>
          <p:spPr>
            <a:xfrm>
              <a:off x="1520951" y="4024439"/>
              <a:ext cx="2529250" cy="546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 0</a:t>
              </a:r>
              <a:endPara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93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52" y="0"/>
            <a:ext cx="7847941" cy="557015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12874" y="3927519"/>
            <a:ext cx="437026" cy="225382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2390" y="4152901"/>
            <a:ext cx="425659" cy="24764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125574" y="4404815"/>
            <a:ext cx="425654" cy="21798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555118" y="4617061"/>
            <a:ext cx="446020" cy="234339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007488" y="4844440"/>
            <a:ext cx="425062" cy="245825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425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973699" y="337410"/>
            <a:ext cx="7797838" cy="5355577"/>
            <a:chOff x="1973699" y="337410"/>
            <a:chExt cx="7797838" cy="53555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699" y="337410"/>
              <a:ext cx="7797838" cy="535557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537749" y="3928789"/>
              <a:ext cx="434551" cy="239352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81065" y="4178787"/>
              <a:ext cx="417955" cy="24081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37749" y="4435421"/>
              <a:ext cx="434551" cy="228019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546725" y="4679708"/>
              <a:ext cx="425575" cy="250253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981065" y="4932259"/>
              <a:ext cx="425575" cy="256961"/>
            </a:xfrm>
            <a:prstGeom prst="rect">
              <a:avLst/>
            </a:prstGeom>
            <a:noFill/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1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1,2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1,4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(1,2)</m:t>
                                </m:r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2,3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2,4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200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3,1</m:t>
                                    </m:r>
                                  </m:e>
                                </m:d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∩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𝑛𝑒</m:t>
                                </m:r>
                                <m:d>
                                  <m:d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3,2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6573729"/>
                  </p:ext>
                </p:extLst>
              </p:nvPr>
            </p:nvGraphicFramePr>
            <p:xfrm>
              <a:off x="338203" y="839243"/>
              <a:ext cx="9093896" cy="21555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5232"/>
                    <a:gridCol w="2880987"/>
                    <a:gridCol w="2066794"/>
                    <a:gridCol w="1553228"/>
                    <a:gridCol w="1277655"/>
                  </a:tblGrid>
                  <a:tr h="301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</a:t>
                          </a:r>
                          <a:r>
                            <a:rPr lang="en-US" altLang="zh-TW" sz="12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Atom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Predicates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ne(1,2)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(4,1)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ne(2,3)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ne(3,2)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ne(2,4)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 (1,0)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1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Formulas</a:t>
                          </a:r>
                          <a:endParaRPr lang="zh-TW" altLang="en-US" sz="1200" b="1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5877" t="-483607" r="-17082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3540" t="-483607" r="-1383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3529" t="-483607" r="-8392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(4,1)∩</a:t>
                          </a:r>
                          <a:r>
                            <a:rPr lang="zh-TW" altLang="en-US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𝑛𝑒</a:t>
                          </a:r>
                          <a:r>
                            <a:rPr lang="en-US" altLang="zh-TW" sz="12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(4,2)</a:t>
                          </a:r>
                          <a:endParaRPr lang="zh-TW" alt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17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1293566" y="1488233"/>
            <a:ext cx="9066643" cy="2615640"/>
            <a:chOff x="1293566" y="1488233"/>
            <a:chExt cx="9066643" cy="2615640"/>
          </a:xfrm>
        </p:grpSpPr>
        <p:grpSp>
          <p:nvGrpSpPr>
            <p:cNvPr id="82" name="群組 81"/>
            <p:cNvGrpSpPr/>
            <p:nvPr/>
          </p:nvGrpSpPr>
          <p:grpSpPr>
            <a:xfrm>
              <a:off x="1293566" y="1488233"/>
              <a:ext cx="9066643" cy="2615640"/>
              <a:chOff x="1322141" y="1488233"/>
              <a:chExt cx="9066643" cy="2615640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1322141" y="1488233"/>
                <a:ext cx="9066643" cy="2615640"/>
                <a:chOff x="1314049" y="1496325"/>
                <a:chExt cx="9066643" cy="2615640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314049" y="1955622"/>
                  <a:ext cx="113635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1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1485516" y="3495194"/>
                  <a:ext cx="78401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 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1477225" y="2345127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7" name="圓柱 6"/>
                <p:cNvSpPr/>
                <p:nvPr/>
              </p:nvSpPr>
              <p:spPr>
                <a:xfrm>
                  <a:off x="2680340" y="1548155"/>
                  <a:ext cx="1848521" cy="1236097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3064757" y="1496325"/>
                  <a:ext cx="137189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Repository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線單箭頭接點 8"/>
                <p:cNvCxnSpPr/>
                <p:nvPr/>
              </p:nvCxnSpPr>
              <p:spPr>
                <a:xfrm>
                  <a:off x="2221392" y="3674528"/>
                  <a:ext cx="73140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字方塊 9"/>
                <p:cNvSpPr txBox="1"/>
                <p:nvPr/>
              </p:nvSpPr>
              <p:spPr>
                <a:xfrm>
                  <a:off x="2939682" y="3489862"/>
                  <a:ext cx="1329835" cy="36933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Matching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線單箭頭接點 10"/>
                <p:cNvCxnSpPr>
                  <a:stCxn id="7" idx="3"/>
                  <a:endCxn id="10" idx="0"/>
                </p:cNvCxnSpPr>
                <p:nvPr/>
              </p:nvCxnSpPr>
              <p:spPr>
                <a:xfrm flipH="1">
                  <a:off x="3604600" y="2784252"/>
                  <a:ext cx="1" cy="70561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單箭頭接點 11"/>
                <p:cNvCxnSpPr>
                  <a:stCxn id="10" idx="3"/>
                  <a:endCxn id="74" idx="1"/>
                </p:cNvCxnSpPr>
                <p:nvPr/>
              </p:nvCxnSpPr>
              <p:spPr>
                <a:xfrm>
                  <a:off x="4269517" y="3674528"/>
                  <a:ext cx="120600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圖: 決策 16"/>
                <p:cNvSpPr/>
                <p:nvPr/>
              </p:nvSpPr>
              <p:spPr>
                <a:xfrm>
                  <a:off x="8098835" y="3175861"/>
                  <a:ext cx="1740640" cy="936104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8257220" y="3459247"/>
                  <a:ext cx="14401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Measurement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176650" y="1725434"/>
                  <a:ext cx="120404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Camera 2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598" t="34723" r="50000" b="21992"/>
                <a:stretch/>
              </p:blipFill>
              <p:spPr>
                <a:xfrm>
                  <a:off x="9429030" y="2094766"/>
                  <a:ext cx="744167" cy="1116160"/>
                </a:xfrm>
                <a:prstGeom prst="rect">
                  <a:avLst/>
                </a:prstGeom>
              </p:spPr>
            </p:pic>
            <p:sp>
              <p:nvSpPr>
                <p:cNvPr id="21" name="文字方塊 20"/>
                <p:cNvSpPr txBox="1"/>
                <p:nvPr/>
              </p:nvSpPr>
              <p:spPr>
                <a:xfrm>
                  <a:off x="5759380" y="1817122"/>
                  <a:ext cx="1038600" cy="64633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earning 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zh-TW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ethod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2" name="肘形接點 21"/>
                <p:cNvCxnSpPr>
                  <a:stCxn id="17" idx="0"/>
                  <a:endCxn id="21" idx="3"/>
                </p:cNvCxnSpPr>
                <p:nvPr/>
              </p:nvCxnSpPr>
              <p:spPr>
                <a:xfrm rot="16200000" flipV="1">
                  <a:off x="7365782" y="1572487"/>
                  <a:ext cx="1035573" cy="2171175"/>
                </a:xfrm>
                <a:prstGeom prst="bentConnector2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單箭頭接點 37"/>
                <p:cNvCxnSpPr>
                  <a:stCxn id="21" idx="1"/>
                  <a:endCxn id="7" idx="4"/>
                </p:cNvCxnSpPr>
                <p:nvPr/>
              </p:nvCxnSpPr>
              <p:spPr>
                <a:xfrm flipH="1">
                  <a:off x="4528861" y="2140288"/>
                  <a:ext cx="1230519" cy="25916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文字方塊 73"/>
              <p:cNvSpPr txBox="1"/>
              <p:nvPr/>
            </p:nvSpPr>
            <p:spPr>
              <a:xfrm>
                <a:off x="5483616" y="3481770"/>
                <a:ext cx="1247935" cy="3693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Robot Arm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>
                <a:stCxn id="74" idx="3"/>
                <a:endCxn id="17" idx="1"/>
              </p:cNvCxnSpPr>
              <p:nvPr/>
            </p:nvCxnSpPr>
            <p:spPr>
              <a:xfrm flipV="1">
                <a:off x="6731551" y="3635821"/>
                <a:ext cx="1375376" cy="306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2671209" y="1993697"/>
              <a:ext cx="19059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Multilayers Networks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22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443184"/>
              </p:ext>
            </p:extLst>
          </p:nvPr>
        </p:nvGraphicFramePr>
        <p:xfrm>
          <a:off x="846540" y="2348104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2358708" y="2716724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094"/>
              </p:ext>
            </p:extLst>
          </p:nvPr>
        </p:nvGraphicFramePr>
        <p:xfrm>
          <a:off x="2790756" y="1814651"/>
          <a:ext cx="1944215" cy="216418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843"/>
                <a:gridCol w="354534"/>
                <a:gridCol w="423152"/>
                <a:gridCol w="388843"/>
                <a:gridCol w="388843"/>
              </a:tblGrid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3283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94454" y="2787241"/>
            <a:ext cx="36004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09588"/>
              </p:ext>
            </p:extLst>
          </p:nvPr>
        </p:nvGraphicFramePr>
        <p:xfrm>
          <a:off x="5276230" y="115824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20889"/>
              </p:ext>
            </p:extLst>
          </p:nvPr>
        </p:nvGraphicFramePr>
        <p:xfrm>
          <a:off x="6834188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36426"/>
              </p:ext>
            </p:extLst>
          </p:nvPr>
        </p:nvGraphicFramePr>
        <p:xfrm>
          <a:off x="8349838" y="2408849"/>
          <a:ext cx="1368153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1"/>
                <a:gridCol w="456051"/>
                <a:gridCol w="456051"/>
              </a:tblGrid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35451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54681"/>
              </p:ext>
            </p:extLst>
          </p:nvPr>
        </p:nvGraphicFramePr>
        <p:xfrm>
          <a:off x="6823204" y="3748583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30918"/>
              </p:ext>
            </p:extLst>
          </p:nvPr>
        </p:nvGraphicFramePr>
        <p:xfrm>
          <a:off x="6810678" y="1145720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821955"/>
              </p:ext>
            </p:extLst>
          </p:nvPr>
        </p:nvGraphicFramePr>
        <p:xfrm>
          <a:off x="8359615" y="3760442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392030"/>
              </p:ext>
            </p:extLst>
          </p:nvPr>
        </p:nvGraphicFramePr>
        <p:xfrm>
          <a:off x="5278213" y="3723197"/>
          <a:ext cx="1368150" cy="114676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82254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67218"/>
              </p:ext>
            </p:extLst>
          </p:nvPr>
        </p:nvGraphicFramePr>
        <p:xfrm>
          <a:off x="5276606" y="2418621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4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TW" alt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  <a:tr h="26639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0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i="0" dirty="0" smtClean="0"/>
                        <a:t>1</a:t>
                      </a:r>
                      <a:endParaRPr lang="zh-TW" altLang="en-US" b="0" i="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52678"/>
              </p:ext>
            </p:extLst>
          </p:nvPr>
        </p:nvGraphicFramePr>
        <p:xfrm>
          <a:off x="8357276" y="1165406"/>
          <a:ext cx="1368150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6050"/>
                <a:gridCol w="456050"/>
                <a:gridCol w="45605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2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1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/>
                        <a:t>0</a:t>
                      </a:r>
                      <a:endParaRPr lang="zh-TW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95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265130" y="440107"/>
            <a:ext cx="8204548" cy="5638800"/>
            <a:chOff x="1265130" y="440107"/>
            <a:chExt cx="8204548" cy="5638800"/>
          </a:xfrm>
        </p:grpSpPr>
        <p:sp>
          <p:nvSpPr>
            <p:cNvPr id="16" name="橢圓 15"/>
            <p:cNvSpPr/>
            <p:nvPr/>
          </p:nvSpPr>
          <p:spPr>
            <a:xfrm rot="19937874">
              <a:off x="4229253" y="648453"/>
              <a:ext cx="5001166" cy="53539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>
                <a:solidFill>
                  <a:schemeClr val="tx1"/>
                </a:solidFill>
              </a:endParaRPr>
            </a:p>
          </p:txBody>
        </p:sp>
        <p:sp>
          <p:nvSpPr>
            <p:cNvPr id="17" name="橢圓 16"/>
            <p:cNvSpPr/>
            <p:nvPr/>
          </p:nvSpPr>
          <p:spPr>
            <a:xfrm>
              <a:off x="5411665" y="3155991"/>
              <a:ext cx="2128736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589359" y="1717279"/>
              <a:ext cx="2030576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Descriptor(C)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5482765" y="4687930"/>
              <a:ext cx="198653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9" idx="0"/>
              <a:endCxn id="20" idx="4"/>
            </p:cNvCxnSpPr>
            <p:nvPr/>
          </p:nvCxnSpPr>
          <p:spPr>
            <a:xfrm flipV="1">
              <a:off x="2978234" y="2433970"/>
              <a:ext cx="2626413" cy="7485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6730452" y="1689757"/>
              <a:ext cx="198653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1428791" y="1796162"/>
              <a:ext cx="2096199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Descriptor(D)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橢圓 47"/>
            <p:cNvSpPr/>
            <p:nvPr/>
          </p:nvSpPr>
          <p:spPr>
            <a:xfrm>
              <a:off x="1464594" y="4488245"/>
              <a:ext cx="198653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Descriptor(E)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橢圓 48"/>
            <p:cNvSpPr/>
            <p:nvPr/>
          </p:nvSpPr>
          <p:spPr>
            <a:xfrm>
              <a:off x="1949232" y="3182487"/>
              <a:ext cx="205800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線接點 49"/>
            <p:cNvCxnSpPr>
              <a:stCxn id="20" idx="4"/>
              <a:endCxn id="17" idx="0"/>
            </p:cNvCxnSpPr>
            <p:nvPr/>
          </p:nvCxnSpPr>
          <p:spPr>
            <a:xfrm>
              <a:off x="5604647" y="2433970"/>
              <a:ext cx="871386" cy="7220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>
              <a:stCxn id="49" idx="0"/>
              <a:endCxn id="47" idx="4"/>
            </p:cNvCxnSpPr>
            <p:nvPr/>
          </p:nvCxnSpPr>
          <p:spPr>
            <a:xfrm flipH="1" flipV="1">
              <a:off x="2476891" y="2512853"/>
              <a:ext cx="501343" cy="6696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17" idx="0"/>
              <a:endCxn id="46" idx="4"/>
            </p:cNvCxnSpPr>
            <p:nvPr/>
          </p:nvCxnSpPr>
          <p:spPr>
            <a:xfrm flipV="1">
              <a:off x="6476033" y="2406448"/>
              <a:ext cx="1247686" cy="7495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49" idx="4"/>
              <a:endCxn id="48" idx="0"/>
            </p:cNvCxnSpPr>
            <p:nvPr/>
          </p:nvCxnSpPr>
          <p:spPr>
            <a:xfrm flipH="1">
              <a:off x="2457861" y="3899178"/>
              <a:ext cx="520373" cy="5890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/>
            <p:cNvCxnSpPr>
              <a:stCxn id="64" idx="0"/>
              <a:endCxn id="17" idx="4"/>
            </p:cNvCxnSpPr>
            <p:nvPr/>
          </p:nvCxnSpPr>
          <p:spPr>
            <a:xfrm flipV="1">
              <a:off x="6476032" y="3872682"/>
              <a:ext cx="1" cy="81524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7821485" y="1420485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7099371" y="4514558"/>
              <a:ext cx="112159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7389017" y="835299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Network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265130" y="440107"/>
              <a:ext cx="8204548" cy="5638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1389570" y="1107926"/>
              <a:ext cx="196536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Atoms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07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205833" y="-3640"/>
              <a:ext cx="48921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1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81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群組 196"/>
          <p:cNvGrpSpPr/>
          <p:nvPr/>
        </p:nvGrpSpPr>
        <p:grpSpPr>
          <a:xfrm>
            <a:off x="1205833" y="-3640"/>
            <a:ext cx="9658351" cy="6778985"/>
            <a:chOff x="1205833" y="-3640"/>
            <a:chExt cx="9658351" cy="6778985"/>
          </a:xfrm>
        </p:grpSpPr>
        <p:cxnSp>
          <p:nvCxnSpPr>
            <p:cNvPr id="121" name="直線接點 120"/>
            <p:cNvCxnSpPr>
              <a:stCxn id="47" idx="4"/>
              <a:endCxn id="37" idx="0"/>
            </p:cNvCxnSpPr>
            <p:nvPr/>
          </p:nvCxnSpPr>
          <p:spPr>
            <a:xfrm>
              <a:off x="6120241" y="4968367"/>
              <a:ext cx="6285" cy="5513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接點 116"/>
            <p:cNvCxnSpPr>
              <a:stCxn id="47" idx="4"/>
              <a:endCxn id="36" idx="0"/>
            </p:cNvCxnSpPr>
            <p:nvPr/>
          </p:nvCxnSpPr>
          <p:spPr>
            <a:xfrm>
              <a:off x="6120241" y="4968367"/>
              <a:ext cx="3015026" cy="5513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>
              <a:stCxn id="17" idx="6"/>
              <a:endCxn id="46" idx="2"/>
            </p:cNvCxnSpPr>
            <p:nvPr/>
          </p:nvCxnSpPr>
          <p:spPr>
            <a:xfrm>
              <a:off x="4217536" y="2220118"/>
              <a:ext cx="529559" cy="1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/>
            <p:cNvSpPr/>
            <p:nvPr/>
          </p:nvSpPr>
          <p:spPr>
            <a:xfrm>
              <a:off x="1783255" y="1861772"/>
              <a:ext cx="2434281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787050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Neighbor(2,1)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7880026" y="1872646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34589" y="609392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接點 20"/>
            <p:cNvCxnSpPr>
              <a:stCxn id="2" idx="4"/>
              <a:endCxn id="17" idx="0"/>
            </p:cNvCxnSpPr>
            <p:nvPr/>
          </p:nvCxnSpPr>
          <p:spPr>
            <a:xfrm>
              <a:off x="2999883" y="1325088"/>
              <a:ext cx="513" cy="536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2" idx="6"/>
              <a:endCxn id="20" idx="2"/>
            </p:cNvCxnSpPr>
            <p:nvPr/>
          </p:nvCxnSpPr>
          <p:spPr>
            <a:xfrm>
              <a:off x="4217023" y="966743"/>
              <a:ext cx="517566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18" idx="2"/>
              <a:endCxn id="20" idx="6"/>
            </p:cNvCxnSpPr>
            <p:nvPr/>
          </p:nvCxnSpPr>
          <p:spPr>
            <a:xfrm flipH="1">
              <a:off x="7461313" y="966743"/>
              <a:ext cx="409189" cy="9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8" idx="4"/>
              <a:endCxn id="19" idx="0"/>
            </p:cNvCxnSpPr>
            <p:nvPr/>
          </p:nvCxnSpPr>
          <p:spPr>
            <a:xfrm>
              <a:off x="9087643" y="1325088"/>
              <a:ext cx="9524" cy="5475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/>
            <p:cNvSpPr/>
            <p:nvPr/>
          </p:nvSpPr>
          <p:spPr>
            <a:xfrm>
              <a:off x="1848386" y="4262474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Neighbor(3,2)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848386" y="5498149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Neighbor(3,0)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918127" y="4300574"/>
              <a:ext cx="2434281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u="sng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Neighbor(2,0)</a:t>
              </a:r>
              <a:endParaRPr lang="zh-TW" alt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7918126" y="5519742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4763164" y="5519743"/>
              <a:ext cx="2726724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Neighbor_sub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(2,3)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接點 37"/>
            <p:cNvCxnSpPr>
              <a:stCxn id="33" idx="4"/>
              <a:endCxn id="34" idx="0"/>
            </p:cNvCxnSpPr>
            <p:nvPr/>
          </p:nvCxnSpPr>
          <p:spPr>
            <a:xfrm>
              <a:off x="3065527" y="4979165"/>
              <a:ext cx="0" cy="5189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3" idx="4"/>
              <a:endCxn id="37" idx="0"/>
            </p:cNvCxnSpPr>
            <p:nvPr/>
          </p:nvCxnSpPr>
          <p:spPr>
            <a:xfrm>
              <a:off x="3065527" y="4979165"/>
              <a:ext cx="3060999" cy="5405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>
              <a:stCxn id="37" idx="2"/>
              <a:endCxn id="34" idx="6"/>
            </p:cNvCxnSpPr>
            <p:nvPr/>
          </p:nvCxnSpPr>
          <p:spPr>
            <a:xfrm flipH="1" flipV="1">
              <a:off x="4282667" y="5856495"/>
              <a:ext cx="480497" cy="215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/>
            <p:cNvCxnSpPr>
              <a:stCxn id="35" idx="4"/>
              <a:endCxn id="37" idx="0"/>
            </p:cNvCxnSpPr>
            <p:nvPr/>
          </p:nvCxnSpPr>
          <p:spPr>
            <a:xfrm flipH="1">
              <a:off x="6126526" y="5017265"/>
              <a:ext cx="3008742" cy="5024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7" idx="6"/>
              <a:endCxn id="36" idx="2"/>
            </p:cNvCxnSpPr>
            <p:nvPr/>
          </p:nvCxnSpPr>
          <p:spPr>
            <a:xfrm flipV="1">
              <a:off x="7489888" y="5878088"/>
              <a:ext cx="428238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>
              <a:stCxn id="35" idx="4"/>
              <a:endCxn id="36" idx="0"/>
            </p:cNvCxnSpPr>
            <p:nvPr/>
          </p:nvCxnSpPr>
          <p:spPr>
            <a:xfrm flipH="1">
              <a:off x="9135267" y="5017265"/>
              <a:ext cx="1" cy="5024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1291558" y="143614"/>
              <a:ext cx="9486900" cy="26217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en-US" altLang="zh-TW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833" y="-3640"/>
                  <a:ext cx="489211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矩形 58"/>
            <p:cNvSpPr/>
            <p:nvPr/>
          </p:nvSpPr>
          <p:spPr>
            <a:xfrm>
              <a:off x="1377284" y="4021346"/>
              <a:ext cx="9486900" cy="250061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i="1"/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291558" y="6406013"/>
              <a:ext cx="66462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</a:t>
              </a:r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B: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 of a work piece “</a:t>
              </a:r>
              <a:r>
                <a:rPr lang="en-US" altLang="zh-TW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 with different pose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橢圓 63"/>
            <p:cNvSpPr/>
            <p:nvPr/>
          </p:nvSpPr>
          <p:spPr>
            <a:xfrm>
              <a:off x="4753639" y="3060118"/>
              <a:ext cx="2726724" cy="7166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Model(</a:t>
              </a:r>
              <a:r>
                <a:rPr lang="en-US" altLang="zh-TW" b="1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obj_A</a:t>
              </a:r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線接點 64"/>
            <p:cNvCxnSpPr>
              <a:stCxn id="46" idx="4"/>
              <a:endCxn id="64" idx="0"/>
            </p:cNvCxnSpPr>
            <p:nvPr/>
          </p:nvCxnSpPr>
          <p:spPr>
            <a:xfrm>
              <a:off x="6110457" y="2580021"/>
              <a:ext cx="6544" cy="48009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/>
            <p:cNvCxnSpPr>
              <a:stCxn id="18" idx="4"/>
              <a:endCxn id="46" idx="0"/>
            </p:cNvCxnSpPr>
            <p:nvPr/>
          </p:nvCxnSpPr>
          <p:spPr>
            <a:xfrm flipH="1">
              <a:off x="6110457" y="1325088"/>
              <a:ext cx="2977186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>
              <a:stCxn id="19" idx="2"/>
              <a:endCxn id="46" idx="6"/>
            </p:cNvCxnSpPr>
            <p:nvPr/>
          </p:nvCxnSpPr>
          <p:spPr>
            <a:xfrm flipH="1" flipV="1">
              <a:off x="7473819" y="2221676"/>
              <a:ext cx="406207" cy="93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>
              <a:stCxn id="20" idx="4"/>
              <a:endCxn id="46" idx="0"/>
            </p:cNvCxnSpPr>
            <p:nvPr/>
          </p:nvCxnSpPr>
          <p:spPr>
            <a:xfrm>
              <a:off x="6097951" y="1326083"/>
              <a:ext cx="12506" cy="53724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>
              <a:stCxn id="33" idx="6"/>
              <a:endCxn id="47" idx="2"/>
            </p:cNvCxnSpPr>
            <p:nvPr/>
          </p:nvCxnSpPr>
          <p:spPr>
            <a:xfrm flipV="1">
              <a:off x="4282667" y="4610022"/>
              <a:ext cx="474212" cy="10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>
              <a:stCxn id="47" idx="6"/>
              <a:endCxn id="35" idx="2"/>
            </p:cNvCxnSpPr>
            <p:nvPr/>
          </p:nvCxnSpPr>
          <p:spPr>
            <a:xfrm>
              <a:off x="7483603" y="4610022"/>
              <a:ext cx="434524" cy="488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34" idx="0"/>
              <a:endCxn id="47" idx="4"/>
            </p:cNvCxnSpPr>
            <p:nvPr/>
          </p:nvCxnSpPr>
          <p:spPr>
            <a:xfrm flipV="1">
              <a:off x="3065527" y="4968367"/>
              <a:ext cx="3054714" cy="529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橢圓 45"/>
            <p:cNvSpPr/>
            <p:nvPr/>
          </p:nvSpPr>
          <p:spPr>
            <a:xfrm>
              <a:off x="4747095" y="1863330"/>
              <a:ext cx="2726724" cy="71669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Descriptor(A)</a:t>
              </a:r>
              <a:endParaRPr lang="zh-TW" altLang="en-US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橢圓 46"/>
            <p:cNvSpPr/>
            <p:nvPr/>
          </p:nvSpPr>
          <p:spPr>
            <a:xfrm>
              <a:off x="4756879" y="4251676"/>
              <a:ext cx="2726724" cy="71669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Descriptor(B)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6" name="直線接點 65"/>
            <p:cNvCxnSpPr>
              <a:stCxn id="2" idx="4"/>
              <a:endCxn id="46" idx="0"/>
            </p:cNvCxnSpPr>
            <p:nvPr/>
          </p:nvCxnSpPr>
          <p:spPr>
            <a:xfrm>
              <a:off x="2999883" y="1325088"/>
              <a:ext cx="3110574" cy="5382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>
              <a:stCxn id="64" idx="4"/>
              <a:endCxn id="47" idx="0"/>
            </p:cNvCxnSpPr>
            <p:nvPr/>
          </p:nvCxnSpPr>
          <p:spPr>
            <a:xfrm>
              <a:off x="6117001" y="3776809"/>
              <a:ext cx="3240" cy="4748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橢圓 1"/>
            <p:cNvSpPr/>
            <p:nvPr/>
          </p:nvSpPr>
          <p:spPr>
            <a:xfrm>
              <a:off x="1782742" y="608397"/>
              <a:ext cx="2434281" cy="7166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Neighbor(1,0)</a:t>
              </a:r>
              <a:endParaRPr lang="zh-TW" altLang="en-US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線接點 148"/>
            <p:cNvCxnSpPr>
              <a:stCxn id="17" idx="0"/>
              <a:endCxn id="20" idx="4"/>
            </p:cNvCxnSpPr>
            <p:nvPr/>
          </p:nvCxnSpPr>
          <p:spPr>
            <a:xfrm flipV="1">
              <a:off x="3000396" y="1326083"/>
              <a:ext cx="3097555" cy="53568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20" idx="4"/>
              <a:endCxn id="19" idx="0"/>
            </p:cNvCxnSpPr>
            <p:nvPr/>
          </p:nvCxnSpPr>
          <p:spPr>
            <a:xfrm>
              <a:off x="6097951" y="1326083"/>
              <a:ext cx="2999216" cy="5465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6804365" y="2322164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Evidence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6701502" y="4075711"/>
              <a:ext cx="113347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Query</a:t>
              </a:r>
              <a:endParaRPr lang="zh-TW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8" name="文字方塊 197"/>
          <p:cNvSpPr txBox="1"/>
          <p:nvPr/>
        </p:nvSpPr>
        <p:spPr>
          <a:xfrm>
            <a:off x="9471423" y="1677106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字方塊 198"/>
          <p:cNvSpPr txBox="1"/>
          <p:nvPr/>
        </p:nvSpPr>
        <p:spPr>
          <a:xfrm>
            <a:off x="9471423" y="4114145"/>
            <a:ext cx="113347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85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751068" y="2317994"/>
            <a:ext cx="9181578" cy="2168645"/>
          </a:xfrm>
          <a:prstGeom prst="ellipse">
            <a:avLst/>
          </a:prstGeom>
          <a:noFill/>
          <a:ln w="57150">
            <a:solidFill>
              <a:srgbClr val="FF66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矩形 147"/>
          <p:cNvSpPr/>
          <p:nvPr/>
        </p:nvSpPr>
        <p:spPr>
          <a:xfrm>
            <a:off x="3753964" y="110588"/>
            <a:ext cx="3369622" cy="2083177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715659" y="4615467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066358" y="4388645"/>
            <a:ext cx="1152525" cy="723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2887111" y="3454598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11</a:t>
            </a:r>
            <a:endParaRPr lang="zh-TW" altLang="en-US" sz="2400" baseline="-25000" dirty="0"/>
          </a:p>
        </p:txBody>
      </p:sp>
      <p:sp>
        <p:nvSpPr>
          <p:cNvPr id="52" name="橢圓 51"/>
          <p:cNvSpPr/>
          <p:nvPr/>
        </p:nvSpPr>
        <p:spPr>
          <a:xfrm>
            <a:off x="1746799" y="5461220"/>
            <a:ext cx="919164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1M</a:t>
            </a:r>
            <a:endParaRPr lang="zh-TW" altLang="en-US" sz="2400" baseline="-25000" dirty="0"/>
          </a:p>
        </p:txBody>
      </p:sp>
      <p:sp>
        <p:nvSpPr>
          <p:cNvPr id="53" name="橢圓 52"/>
          <p:cNvSpPr/>
          <p:nvPr/>
        </p:nvSpPr>
        <p:spPr>
          <a:xfrm>
            <a:off x="6107303" y="528459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21</a:t>
            </a:r>
            <a:endParaRPr lang="zh-TW" altLang="en-US" sz="2400" baseline="-25000" dirty="0"/>
          </a:p>
        </p:txBody>
      </p:sp>
      <p:sp>
        <p:nvSpPr>
          <p:cNvPr id="55" name="橢圓 54"/>
          <p:cNvSpPr/>
          <p:nvPr/>
        </p:nvSpPr>
        <p:spPr>
          <a:xfrm>
            <a:off x="3850923" y="5461220"/>
            <a:ext cx="809625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12</a:t>
            </a:r>
            <a:endParaRPr lang="zh-TW" altLang="en-US" sz="2400" baseline="-25000" dirty="0"/>
          </a:p>
        </p:txBody>
      </p:sp>
      <p:sp>
        <p:nvSpPr>
          <p:cNvPr id="57" name="橢圓 56"/>
          <p:cNvSpPr/>
          <p:nvPr/>
        </p:nvSpPr>
        <p:spPr>
          <a:xfrm>
            <a:off x="6593968" y="3223018"/>
            <a:ext cx="806958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2" name="橢圓 61"/>
          <p:cNvSpPr/>
          <p:nvPr/>
        </p:nvSpPr>
        <p:spPr>
          <a:xfrm>
            <a:off x="8288222" y="5339367"/>
            <a:ext cx="928689" cy="7048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d</a:t>
            </a:r>
            <a:r>
              <a:rPr lang="en-US" altLang="zh-TW" sz="2400" baseline="-25000" dirty="0" smtClean="0"/>
              <a:t>2N</a:t>
            </a:r>
            <a:endParaRPr lang="zh-TW" altLang="en-US" sz="2400" baseline="-25000" dirty="0"/>
          </a:p>
        </p:txBody>
      </p:sp>
      <p:sp>
        <p:nvSpPr>
          <p:cNvPr id="6" name="圓角矩形 5"/>
          <p:cNvSpPr/>
          <p:nvPr/>
        </p:nvSpPr>
        <p:spPr>
          <a:xfrm>
            <a:off x="2101218" y="269914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6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4349762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/>
          <p:cNvSpPr/>
          <p:nvPr/>
        </p:nvSpPr>
        <p:spPr>
          <a:xfrm>
            <a:off x="4205895" y="372885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5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9" name="圓角矩形 68"/>
          <p:cNvSpPr/>
          <p:nvPr/>
        </p:nvSpPr>
        <p:spPr>
          <a:xfrm>
            <a:off x="5728385" y="255269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5728385" y="371950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4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2" name="圓角矩形 71"/>
          <p:cNvSpPr/>
          <p:nvPr/>
        </p:nvSpPr>
        <p:spPr>
          <a:xfrm>
            <a:off x="8051774" y="3411735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err="1" smtClean="0">
                <a:solidFill>
                  <a:schemeClr val="tx1"/>
                </a:solidFill>
              </a:rPr>
              <a:t>J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74" name="圓角矩形 73"/>
          <p:cNvSpPr/>
          <p:nvPr/>
        </p:nvSpPr>
        <p:spPr>
          <a:xfrm>
            <a:off x="8007128" y="2664913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8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8" name="直線接點 7"/>
          <p:cNvCxnSpPr>
            <a:stCxn id="3" idx="0"/>
            <a:endCxn id="51" idx="4"/>
          </p:cNvCxnSpPr>
          <p:nvPr/>
        </p:nvCxnSpPr>
        <p:spPr>
          <a:xfrm flipV="1">
            <a:off x="3291922" y="4159448"/>
            <a:ext cx="2" cy="45601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>
            <a:stCxn id="3" idx="5"/>
            <a:endCxn id="55" idx="1"/>
          </p:cNvCxnSpPr>
          <p:nvPr/>
        </p:nvCxnSpPr>
        <p:spPr>
          <a:xfrm>
            <a:off x="3699401" y="5233354"/>
            <a:ext cx="270089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3" idx="3"/>
            <a:endCxn id="52" idx="7"/>
          </p:cNvCxnSpPr>
          <p:nvPr/>
        </p:nvCxnSpPr>
        <p:spPr>
          <a:xfrm flipH="1">
            <a:off x="2531355" y="5233354"/>
            <a:ext cx="353087" cy="3310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49" idx="0"/>
          </p:cNvCxnSpPr>
          <p:nvPr/>
        </p:nvCxnSpPr>
        <p:spPr>
          <a:xfrm flipH="1" flipV="1">
            <a:off x="7300899" y="3807023"/>
            <a:ext cx="341722" cy="58162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49" idx="5"/>
            <a:endCxn id="62" idx="1"/>
          </p:cNvCxnSpPr>
          <p:nvPr/>
        </p:nvCxnSpPr>
        <p:spPr>
          <a:xfrm>
            <a:off x="8050100" y="5006532"/>
            <a:ext cx="374125" cy="4360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49" idx="3"/>
            <a:endCxn id="53" idx="7"/>
          </p:cNvCxnSpPr>
          <p:nvPr/>
        </p:nvCxnSpPr>
        <p:spPr>
          <a:xfrm flipH="1">
            <a:off x="6798361" y="5006532"/>
            <a:ext cx="436780" cy="3812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51" idx="1"/>
            <a:endCxn id="6" idx="2"/>
          </p:cNvCxnSpPr>
          <p:nvPr/>
        </p:nvCxnSpPr>
        <p:spPr>
          <a:xfrm flipH="1" flipV="1">
            <a:off x="2326248" y="3223018"/>
            <a:ext cx="679430" cy="33480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51" idx="7"/>
            <a:endCxn id="63" idx="1"/>
          </p:cNvCxnSpPr>
          <p:nvPr/>
        </p:nvCxnSpPr>
        <p:spPr>
          <a:xfrm flipV="1">
            <a:off x="3578169" y="2814637"/>
            <a:ext cx="771593" cy="74318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51" idx="5"/>
            <a:endCxn id="67" idx="1"/>
          </p:cNvCxnSpPr>
          <p:nvPr/>
        </p:nvCxnSpPr>
        <p:spPr>
          <a:xfrm flipV="1">
            <a:off x="3578169" y="3990792"/>
            <a:ext cx="627726" cy="654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>
            <a:stCxn id="57" idx="1"/>
            <a:endCxn id="69" idx="3"/>
          </p:cNvCxnSpPr>
          <p:nvPr/>
        </p:nvCxnSpPr>
        <p:spPr>
          <a:xfrm flipH="1" flipV="1">
            <a:off x="6178445" y="2814637"/>
            <a:ext cx="533699" cy="51160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57" idx="3"/>
            <a:endCxn id="70" idx="3"/>
          </p:cNvCxnSpPr>
          <p:nvPr/>
        </p:nvCxnSpPr>
        <p:spPr>
          <a:xfrm flipH="1">
            <a:off x="6178445" y="3824645"/>
            <a:ext cx="533699" cy="15680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stCxn id="57" idx="7"/>
            <a:endCxn id="74" idx="1"/>
          </p:cNvCxnSpPr>
          <p:nvPr/>
        </p:nvCxnSpPr>
        <p:spPr>
          <a:xfrm flipV="1">
            <a:off x="7282750" y="2926851"/>
            <a:ext cx="724378" cy="39939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57" idx="6"/>
            <a:endCxn id="72" idx="1"/>
          </p:cNvCxnSpPr>
          <p:nvPr/>
        </p:nvCxnSpPr>
        <p:spPr>
          <a:xfrm>
            <a:off x="7400926" y="3575443"/>
            <a:ext cx="650848" cy="982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stCxn id="63" idx="3"/>
            <a:endCxn id="69" idx="1"/>
          </p:cNvCxnSpPr>
          <p:nvPr/>
        </p:nvCxnSpPr>
        <p:spPr>
          <a:xfrm>
            <a:off x="4799822" y="2814637"/>
            <a:ext cx="92856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群組 112"/>
          <p:cNvGrpSpPr/>
          <p:nvPr/>
        </p:nvGrpSpPr>
        <p:grpSpPr>
          <a:xfrm>
            <a:off x="4859290" y="606669"/>
            <a:ext cx="809625" cy="779740"/>
            <a:chOff x="4066657" y="332858"/>
            <a:chExt cx="809625" cy="779740"/>
          </a:xfrm>
        </p:grpSpPr>
        <p:sp>
          <p:nvSpPr>
            <p:cNvPr id="122" name="橢圓 121"/>
            <p:cNvSpPr/>
            <p:nvPr/>
          </p:nvSpPr>
          <p:spPr>
            <a:xfrm>
              <a:off x="4066657" y="407748"/>
              <a:ext cx="809625" cy="704850"/>
            </a:xfrm>
            <a:prstGeom prst="ellipse">
              <a:avLst/>
            </a:prstGeom>
            <a:gradFill flip="none" rotWithShape="1">
              <a:gsLst>
                <a:gs pos="0">
                  <a:srgbClr val="CC99FF">
                    <a:shade val="30000"/>
                    <a:satMod val="115000"/>
                  </a:srgbClr>
                </a:gs>
                <a:gs pos="50000">
                  <a:srgbClr val="CC99FF">
                    <a:shade val="67500"/>
                    <a:satMod val="115000"/>
                  </a:srgbClr>
                </a:gs>
                <a:gs pos="100000">
                  <a:srgbClr val="CC99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800" i="1" baseline="-2500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800" i="1" baseline="-2500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</m:oMath>
                    </m:oMathPara>
                  </a14:m>
                  <a:endParaRPr lang="zh-TW" altLang="en-US" sz="2800" baseline="-25000" dirty="0"/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157" y="332858"/>
                  <a:ext cx="584134" cy="51328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261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圓角矩形 124"/>
          <p:cNvSpPr/>
          <p:nvPr/>
        </p:nvSpPr>
        <p:spPr>
          <a:xfrm>
            <a:off x="5039072" y="1650864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2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6" name="圓角矩形 125"/>
          <p:cNvSpPr/>
          <p:nvPr/>
        </p:nvSpPr>
        <p:spPr>
          <a:xfrm>
            <a:off x="6512116" y="1061769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3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7" name="圓角矩形 126"/>
          <p:cNvSpPr/>
          <p:nvPr/>
        </p:nvSpPr>
        <p:spPr>
          <a:xfrm>
            <a:off x="3982981" y="314777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7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8" name="圓角矩形 127"/>
          <p:cNvSpPr/>
          <p:nvPr/>
        </p:nvSpPr>
        <p:spPr>
          <a:xfrm>
            <a:off x="6001479" y="268156"/>
            <a:ext cx="450060" cy="52387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</a:rPr>
              <a:t>f</a:t>
            </a:r>
            <a:r>
              <a:rPr lang="en-US" altLang="zh-TW" sz="2400" baseline="-25000" dirty="0" smtClean="0">
                <a:solidFill>
                  <a:schemeClr val="tx1"/>
                </a:solidFill>
              </a:rPr>
              <a:t>1</a:t>
            </a:r>
            <a:endParaRPr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16" name="直線接點 115"/>
          <p:cNvCxnSpPr>
            <a:stCxn id="122" idx="2"/>
            <a:endCxn id="127" idx="3"/>
          </p:cNvCxnSpPr>
          <p:nvPr/>
        </p:nvCxnSpPr>
        <p:spPr>
          <a:xfrm flipH="1" flipV="1">
            <a:off x="4433041" y="576715"/>
            <a:ext cx="426249" cy="45726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stCxn id="122" idx="7"/>
            <a:endCxn id="128" idx="1"/>
          </p:cNvCxnSpPr>
          <p:nvPr/>
        </p:nvCxnSpPr>
        <p:spPr>
          <a:xfrm flipV="1">
            <a:off x="5550348" y="530094"/>
            <a:ext cx="451131" cy="25468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stCxn id="122" idx="6"/>
            <a:endCxn id="126" idx="1"/>
          </p:cNvCxnSpPr>
          <p:nvPr/>
        </p:nvCxnSpPr>
        <p:spPr>
          <a:xfrm>
            <a:off x="5668915" y="1033984"/>
            <a:ext cx="843201" cy="28972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>
            <a:stCxn id="122" idx="4"/>
            <a:endCxn id="125" idx="0"/>
          </p:cNvCxnSpPr>
          <p:nvPr/>
        </p:nvCxnSpPr>
        <p:spPr>
          <a:xfrm flipH="1">
            <a:off x="5264102" y="1386409"/>
            <a:ext cx="1" cy="2644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/>
          <p:cNvCxnSpPr>
            <a:stCxn id="125" idx="1"/>
            <a:endCxn id="63" idx="0"/>
          </p:cNvCxnSpPr>
          <p:nvPr/>
        </p:nvCxnSpPr>
        <p:spPr>
          <a:xfrm flipH="1">
            <a:off x="4574792" y="1912802"/>
            <a:ext cx="464280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>
            <a:stCxn id="125" idx="3"/>
            <a:endCxn id="69" idx="0"/>
          </p:cNvCxnSpPr>
          <p:nvPr/>
        </p:nvCxnSpPr>
        <p:spPr>
          <a:xfrm>
            <a:off x="5489132" y="1912802"/>
            <a:ext cx="464283" cy="63989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字方塊 153"/>
          <p:cNvSpPr txBox="1"/>
          <p:nvPr/>
        </p:nvSpPr>
        <p:spPr>
          <a:xfrm>
            <a:off x="2744235" y="68428"/>
            <a:ext cx="109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466850" y="2456522"/>
            <a:ext cx="7943850" cy="38585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字方塊 160"/>
          <p:cNvSpPr txBox="1"/>
          <p:nvPr/>
        </p:nvSpPr>
        <p:spPr>
          <a:xfrm>
            <a:off x="1313564" y="2005255"/>
            <a:ext cx="169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179977" y="1541388"/>
            <a:ext cx="2206229" cy="1807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文字方塊 168"/>
          <p:cNvSpPr txBox="1"/>
          <p:nvPr/>
        </p:nvSpPr>
        <p:spPr>
          <a:xfrm>
            <a:off x="3022404" y="1269316"/>
            <a:ext cx="1432074" cy="830997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</a:p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圖說文字 4"/>
          <p:cNvSpPr/>
          <p:nvPr/>
        </p:nvSpPr>
        <p:spPr>
          <a:xfrm>
            <a:off x="8050100" y="1653172"/>
            <a:ext cx="2330694" cy="845323"/>
          </a:xfrm>
          <a:prstGeom prst="wedgeRectCallout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</a:t>
            </a:r>
            <a:r>
              <a:rPr lang="en-US" altLang="zh-TW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Blaket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696</Words>
  <Application>Microsoft Office PowerPoint</Application>
  <PresentationFormat>自訂</PresentationFormat>
  <Paragraphs>408</Paragraphs>
  <Slides>21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dashmoment</dc:creator>
  <cp:lastModifiedBy>dashmoment</cp:lastModifiedBy>
  <cp:revision>129</cp:revision>
  <dcterms:created xsi:type="dcterms:W3CDTF">2013-09-12T12:46:14Z</dcterms:created>
  <dcterms:modified xsi:type="dcterms:W3CDTF">2014-08-26T08:10:21Z</dcterms:modified>
</cp:coreProperties>
</file>